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1"/>
  </p:notesMasterIdLst>
  <p:sldIdLst>
    <p:sldId id="256" r:id="rId2"/>
    <p:sldId id="263" r:id="rId3"/>
    <p:sldId id="275" r:id="rId4"/>
    <p:sldId id="274" r:id="rId5"/>
    <p:sldId id="264" r:id="rId6"/>
    <p:sldId id="277" r:id="rId7"/>
    <p:sldId id="294" r:id="rId8"/>
    <p:sldId id="286" r:id="rId9"/>
    <p:sldId id="297" r:id="rId10"/>
    <p:sldId id="298" r:id="rId11"/>
    <p:sldId id="281" r:id="rId12"/>
    <p:sldId id="295" r:id="rId13"/>
    <p:sldId id="293" r:id="rId14"/>
    <p:sldId id="296" r:id="rId15"/>
    <p:sldId id="287" r:id="rId16"/>
    <p:sldId id="291" r:id="rId17"/>
    <p:sldId id="288" r:id="rId18"/>
    <p:sldId id="29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84" userDrawn="1">
          <p15:clr>
            <a:srgbClr val="A4A3A4"/>
          </p15:clr>
        </p15:guide>
        <p15:guide id="4" orient="horz" pos="24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C0C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82" d="100"/>
          <a:sy n="82" d="100"/>
        </p:scale>
        <p:origin x="96" y="216"/>
      </p:cViewPr>
      <p:guideLst>
        <p:guide orient="horz" pos="912"/>
        <p:guide pos="3840"/>
        <p:guide orient="horz" pos="3984"/>
        <p:guide orient="horz" pos="24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8F592F-47E1-46CD-9E4E-9D1D9C48C8C3}" type="doc">
      <dgm:prSet loTypeId="urn:microsoft.com/office/officeart/2005/8/layout/default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65556085-FB66-4601-93E2-93AE66D9A928}" type="pres">
      <dgm:prSet presAssocID="{C98F592F-47E1-46CD-9E4E-9D1D9C48C8C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</dgm:ptLst>
  <dgm:cxnLst>
    <dgm:cxn modelId="{48D268F3-8C7D-4CF0-A4C9-44864435B8C5}" type="presOf" srcId="{C98F592F-47E1-46CD-9E4E-9D1D9C48C8C3}" destId="{65556085-FB66-4601-93E2-93AE66D9A928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3.jp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B000E-1A2E-4D2B-BADE-37753AB93090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26AB8-ACBE-42E6-92F5-667EDDCD96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77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EBD421-E477-405A-91D4-9468DE9BE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B024F0D-0F00-4C64-975C-BD7D4FE0E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7D0E03-CFD6-4610-88AC-17F03CE8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4536D-CBA9-4A34-85D3-481BD129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C1F8E3-036A-45B8-BF1F-BEF0C559E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4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06B1F3-61FB-4FDC-814D-EEC1C1FC3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52403B0-8D7F-4489-AB72-C346C8870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1FC9304-E5BD-4F3E-ADB0-974FEBCD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38AD29-D9CD-42D8-9604-C47996EE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52C394-EF43-405B-9653-70AAB90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45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9D1E61D-2F00-41ED-8D92-7CAEB9A5A5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4647491-5142-48CA-9664-F5082D450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94576D-BE01-4BB5-A9F4-7DE4814E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C10CA14-AD61-4101-9143-F7884378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98B885-CFEA-4882-BBEA-C5F14208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6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8C47AB-DC6F-40F0-B4FB-9C0850EE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0939C5-683A-4FDC-A8CF-5F35848A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E1FB5F0-A7AB-4ACB-91A6-4B836F17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01BCE02-CEFC-4D30-BBB0-23CE2CB5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F49760-3E16-4F16-B710-C85178E2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9EE07D-6026-47C0-975A-7E493011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CC00015-2956-4E1F-B05F-214F1DE24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556B43-C1CB-4618-B91B-AAAEEB401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688E39-E80F-4C18-9C2A-69886B822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4C5964-5187-4195-8EAF-85D18DC4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915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67B990-ED8C-4AAA-8241-C4881B13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66612F2-9E33-44D3-80E2-578C5440A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F8F7B21-660D-43B3-9151-B40C9ABCD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C326A10-CB05-4418-9338-CB55A705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6940335-9BE1-42D1-A30D-C3232BD3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4E95C68-4307-4B03-8921-74DB1041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20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7EBEC8-AC56-429B-89C3-BB6A0E6E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63866BA-F48C-4383-B119-81B349676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C89F967-CBBC-414E-9DC3-136707A8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B905A60-FBC4-40AC-9F71-0FAD9CD7A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24F92BA-75D6-44F9-A1C8-BCFBF6FF6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E93CDDC-3537-4692-BE83-87B2A82A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F37B9E1-D5EA-4054-8D92-F930B3696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898A038-7CD6-4715-9FDA-7194E6BC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39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D65FAF-B698-49B0-B197-FD64C97A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D3E3F44-F1D6-40F7-9A7D-0542C4A9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248CC28-3F4A-42A0-B211-4BA085AD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C3B6C99-6764-43D0-84AE-52C83494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76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479C79D-3B8A-4FA9-BC4A-63E3EF10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4730E35-44DB-4FED-9E24-5BBE5D9D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1CDC42F-3337-4692-B53C-A5529048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2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907D58-952D-44D7-9911-60544C9F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5BC150-9914-4A82-84CF-B3708B975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44A7C02-9C7E-401F-BABE-D3028FF18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ED6080A-4623-4F4C-B5BF-7E9E7531F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19B1D15-0BD5-4F6E-A265-BD1F2F3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FF764D4-AA29-4DF8-A501-E2B904E9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56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14D526-F53C-446D-8D7C-8A73C2A6A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341CC3D-D32B-4629-85B8-E779A4105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0517242-BF08-4A5E-ABD7-483896CAE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B2B8E4-DF23-4701-B28A-B9E5700B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46DE909-4588-4CF5-B2FA-B76312433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9EA005E-65C2-4007-815C-52F23809F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hingle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8373118-F27D-412D-B19A-2DB8C8101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B537CCC-B536-48B0-B893-63FFC2EBD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5CE552F-73E7-48CE-AAB3-E947C535D5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0ACFF-56C3-4453-9BAD-A02FE717F83E}" type="datetimeFigureOut">
              <a:rPr lang="en-US" smtClean="0"/>
              <a:t>3/3/2019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6E40B4F-2015-4E9F-BCB3-E0BFA4AF9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610C3C-BBD3-4864-98E4-5D7B08A6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955-6230-48B4-BD8B-A7C460F759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8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43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016AF48-2AA8-4B78-82AB-CE8B9E71F2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812896"/>
            <a:ext cx="7023100" cy="34544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C4CCBA-12AD-4433-A381-A03661E3D927}"/>
              </a:ext>
            </a:extLst>
          </p:cNvPr>
          <p:cNvSpPr txBox="1"/>
          <p:nvPr/>
        </p:nvSpPr>
        <p:spPr>
          <a:xfrm>
            <a:off x="781507" y="2711593"/>
            <a:ext cx="5786662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  <a:latin typeface="+mj-lt"/>
              </a:rPr>
              <a:t>Drone Doctor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EAEBA89-B616-43ED-A91E-61105E1C9DD6}"/>
              </a:ext>
            </a:extLst>
          </p:cNvPr>
          <p:cNvSpPr txBox="1"/>
          <p:nvPr/>
        </p:nvSpPr>
        <p:spPr>
          <a:xfrm>
            <a:off x="841329" y="3672950"/>
            <a:ext cx="578666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Early Crop Disease Prediction and Support System for Farmers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xmlns="" id="{BAC4DC87-4412-47EA-869B-E290F40E52A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DC4CCBA-12AD-4433-A381-A03661E3D927}"/>
              </a:ext>
            </a:extLst>
          </p:cNvPr>
          <p:cNvSpPr txBox="1"/>
          <p:nvPr/>
        </p:nvSpPr>
        <p:spPr>
          <a:xfrm>
            <a:off x="3499073" y="4689688"/>
            <a:ext cx="578666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+mj-lt"/>
              </a:rPr>
              <a:t>By – </a:t>
            </a:r>
            <a:r>
              <a:rPr lang="en-US" sz="2400" b="1" dirty="0" err="1" smtClean="0">
                <a:solidFill>
                  <a:schemeClr val="bg1"/>
                </a:solidFill>
                <a:latin typeface="+mj-lt"/>
              </a:rPr>
              <a:t>Abhyuday</a:t>
            </a:r>
            <a:r>
              <a:rPr lang="en-US" sz="2400" b="1" dirty="0" smtClean="0">
                <a:solidFill>
                  <a:schemeClr val="bg1"/>
                </a:solidFill>
                <a:latin typeface="+mj-lt"/>
              </a:rPr>
              <a:t> NSKHD</a:t>
            </a:r>
          </a:p>
        </p:txBody>
      </p:sp>
    </p:spTree>
    <p:extLst>
      <p:ext uri="{BB962C8B-B14F-4D97-AF65-F5344CB8AC3E}">
        <p14:creationId xmlns:p14="http://schemas.microsoft.com/office/powerpoint/2010/main" val="362364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Drone Interface</a:t>
            </a:r>
            <a:endParaRPr lang="en-US" sz="3600" b="1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15"/>
          <a:stretch/>
        </p:blipFill>
        <p:spPr>
          <a:xfrm>
            <a:off x="1238708" y="815321"/>
            <a:ext cx="9739080" cy="523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Disease Detection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200" y="969958"/>
            <a:ext cx="1102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Train a </a:t>
            </a:r>
            <a:r>
              <a:rPr lang="en-US" sz="3200" b="1" dirty="0">
                <a:solidFill>
                  <a:schemeClr val="accent5"/>
                </a:solidFill>
              </a:rPr>
              <a:t>CNN</a:t>
            </a:r>
            <a:r>
              <a:rPr lang="en-US" sz="3200" dirty="0"/>
              <a:t> </a:t>
            </a:r>
            <a:r>
              <a:rPr lang="en-US" sz="3200" dirty="0" smtClean="0"/>
              <a:t>on </a:t>
            </a:r>
            <a:r>
              <a:rPr lang="en-US" sz="3200" dirty="0"/>
              <a:t>different categories of </a:t>
            </a:r>
            <a:r>
              <a:rPr lang="en-US" sz="3200" dirty="0" smtClean="0"/>
              <a:t>datasets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Using </a:t>
            </a:r>
            <a:r>
              <a:rPr lang="en-US" sz="3200" b="1" dirty="0" err="1">
                <a:solidFill>
                  <a:schemeClr val="accent5"/>
                </a:solidFill>
              </a:rPr>
              <a:t>keras</a:t>
            </a:r>
            <a:r>
              <a:rPr lang="en-US" sz="3200" dirty="0"/>
              <a:t> with </a:t>
            </a:r>
            <a:r>
              <a:rPr lang="en-US" sz="3200" b="1" dirty="0" err="1">
                <a:solidFill>
                  <a:schemeClr val="accent5"/>
                </a:solidFill>
              </a:rPr>
              <a:t>tensorflow</a:t>
            </a:r>
            <a:r>
              <a:rPr lang="en-US" sz="3200" dirty="0"/>
              <a:t> </a:t>
            </a:r>
            <a:r>
              <a:rPr lang="en-US" sz="3200" dirty="0" smtClean="0"/>
              <a:t>backend</a:t>
            </a:r>
          </a:p>
        </p:txBody>
      </p:sp>
      <p:pic>
        <p:nvPicPr>
          <p:cNvPr id="2050" name="Picture 2" descr="Image result for keras libra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683" y="3186698"/>
            <a:ext cx="7260430" cy="2918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940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Selecting the field</a:t>
            </a:r>
            <a:endParaRPr lang="en-US" sz="3600" b="1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1599192"/>
            <a:ext cx="5331408" cy="36807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262" y="1847143"/>
            <a:ext cx="5511800" cy="30151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262" y="1591653"/>
            <a:ext cx="5543680" cy="369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9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0" y="261323"/>
            <a:ext cx="12192000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Semantic Segmentation</a:t>
            </a:r>
            <a:endParaRPr lang="en-US" sz="3600" b="1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0824" y="1031289"/>
            <a:ext cx="4389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3200" dirty="0" smtClean="0"/>
              <a:t>Classification</a:t>
            </a:r>
          </a:p>
          <a:p>
            <a:r>
              <a:rPr lang="en-IN" sz="3200" dirty="0" smtClean="0"/>
              <a:t>2</a:t>
            </a:r>
            <a:r>
              <a:rPr lang="en-IN" sz="3200" dirty="0" smtClean="0"/>
              <a:t>. Localization/Detection</a:t>
            </a:r>
          </a:p>
          <a:p>
            <a:r>
              <a:rPr lang="en-IN" sz="3200" dirty="0" smtClean="0"/>
              <a:t>3. Inference prediction</a:t>
            </a: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3411089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Segmentation through VGG16</a:t>
            </a:r>
            <a:endParaRPr lang="en-US" sz="3600" b="1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853" y="1014938"/>
            <a:ext cx="5850294" cy="495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Android Application</a:t>
            </a:r>
            <a:endParaRPr lang="en-US" sz="3600" b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71858" y="1841242"/>
            <a:ext cx="515623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 smtClean="0"/>
              <a:t>Real-time alerts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Multimedia support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Solution product link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/>
              <a:t>G</a:t>
            </a:r>
            <a:r>
              <a:rPr lang="en-IN" sz="3200" dirty="0" smtClean="0"/>
              <a:t>uidance from expert</a:t>
            </a:r>
          </a:p>
          <a:p>
            <a:pPr algn="ctr"/>
            <a:endParaRPr lang="en-IN" sz="3200" dirty="0" smtClean="0"/>
          </a:p>
          <a:p>
            <a:pPr algn="ctr"/>
            <a:endParaRPr lang="en-IN" sz="3200" dirty="0" smtClean="0"/>
          </a:p>
          <a:p>
            <a:pPr algn="ctr"/>
            <a:endParaRPr lang="en-IN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0" t="5285" r="17376" b="5172"/>
          <a:stretch/>
        </p:blipFill>
        <p:spPr>
          <a:xfrm>
            <a:off x="1463904" y="815321"/>
            <a:ext cx="2541016" cy="545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4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SMS Notification</a:t>
            </a:r>
            <a:endParaRPr lang="en-US" sz="3600" b="1" dirty="0">
              <a:latin typeface="+mj-lt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9" t="5234" r="14894" b="5296"/>
          <a:stretch/>
        </p:blipFill>
        <p:spPr>
          <a:xfrm>
            <a:off x="838201" y="815321"/>
            <a:ext cx="2539180" cy="545847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74" t="5358" r="14888" b="5420"/>
          <a:stretch/>
        </p:blipFill>
        <p:spPr>
          <a:xfrm>
            <a:off x="8776531" y="815321"/>
            <a:ext cx="2577269" cy="545847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81400" y="1350236"/>
            <a:ext cx="49911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 smtClean="0"/>
              <a:t>Real-time alerts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Multi-language support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Trusted source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Market price</a:t>
            </a:r>
          </a:p>
          <a:p>
            <a:pPr algn="ctr"/>
            <a:endParaRPr lang="en-IN" sz="3200" dirty="0"/>
          </a:p>
          <a:p>
            <a:pPr algn="ctr"/>
            <a:r>
              <a:rPr lang="en-IN" sz="3200" dirty="0" smtClean="0"/>
              <a:t>Solutions from expert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02325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Vision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200" y="969958"/>
            <a:ext cx="11023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Increase the income of the farmers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Collecting the data of the yield from the crops periodically to analyse the impact of our solution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To create more jobs in the related field</a:t>
            </a:r>
          </a:p>
        </p:txBody>
      </p:sp>
      <p:pic>
        <p:nvPicPr>
          <p:cNvPr id="4098" name="Picture 2" descr="Image result for happy farm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878" y="3150051"/>
            <a:ext cx="5294244" cy="3088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61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Conclusion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200" y="969958"/>
            <a:ext cx="11023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Easy and accurate crop disease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Possibility to increase the yield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Reduction in mental stress for farmers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 smtClean="0"/>
              <a:t>Better soil health</a:t>
            </a:r>
          </a:p>
        </p:txBody>
      </p:sp>
    </p:spTree>
    <p:extLst>
      <p:ext uri="{BB962C8B-B14F-4D97-AF65-F5344CB8AC3E}">
        <p14:creationId xmlns:p14="http://schemas.microsoft.com/office/powerpoint/2010/main" val="276615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039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016AF48-2AA8-4B78-82AB-CE8B9E71F2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701800"/>
            <a:ext cx="12192000" cy="34544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C4CCBA-12AD-4433-A381-A03661E3D927}"/>
              </a:ext>
            </a:extLst>
          </p:cNvPr>
          <p:cNvSpPr txBox="1"/>
          <p:nvPr/>
        </p:nvSpPr>
        <p:spPr>
          <a:xfrm>
            <a:off x="3202669" y="2967335"/>
            <a:ext cx="5786662" cy="92333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+mj-lt"/>
              </a:rPr>
              <a:t>THANK</a:t>
            </a:r>
            <a:r>
              <a:rPr lang="en-US" sz="6000" dirty="0">
                <a:solidFill>
                  <a:schemeClr val="bg1"/>
                </a:solidFill>
                <a:latin typeface="+mj-lt"/>
              </a:rPr>
              <a:t> YOU</a:t>
            </a:r>
            <a:endParaRPr lang="en-US" sz="6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hlinkClick r:id="rId3"/>
            <a:extLst>
              <a:ext uri="{FF2B5EF4-FFF2-40B4-BE49-F238E27FC236}">
                <a16:creationId xmlns:a16="http://schemas.microsoft.com/office/drawing/2014/main" xmlns="" id="{FD739A43-7308-4A45-800C-2B124CABFA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18100" y="0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E1D692F-8C4B-47E6-B367-1CB302E31A6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11810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xmlns="" id="{7E347D20-83CF-4765-A959-68F510CE97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10</a:t>
            </a:r>
          </a:p>
        </p:txBody>
      </p:sp>
    </p:spTree>
    <p:extLst>
      <p:ext uri="{BB962C8B-B14F-4D97-AF65-F5344CB8AC3E}">
        <p14:creationId xmlns:p14="http://schemas.microsoft.com/office/powerpoint/2010/main" val="260920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xmlns="" id="{9B326F38-4E3F-467E-B912-22D5333F420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en-US" sz="3600" dirty="0">
              <a:latin typeface="+mj-lt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CF8A7EC5-3DC6-491A-B43F-24CA6DEFBE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711318" y="2147002"/>
            <a:ext cx="10769364" cy="3481679"/>
            <a:chOff x="788154" y="2147002"/>
            <a:chExt cx="10769364" cy="348167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xmlns="" id="{17632067-409A-4C6C-9C61-655CF362D017}"/>
                </a:ext>
              </a:extLst>
            </p:cNvPr>
            <p:cNvGrpSpPr/>
            <p:nvPr/>
          </p:nvGrpSpPr>
          <p:grpSpPr>
            <a:xfrm>
              <a:off x="8324290" y="2147002"/>
              <a:ext cx="3233228" cy="574343"/>
              <a:chOff x="8209472" y="2043791"/>
              <a:chExt cx="3233228" cy="57434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1BF6ABAB-99E8-47DB-B0E7-7897C92C3938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sz="1600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1A8B7CBA-912D-4B48-A3A6-8510F1ACEF46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D704045F-06DF-4855-BAA9-72DBCFFEC77E}"/>
                </a:ext>
              </a:extLst>
            </p:cNvPr>
            <p:cNvGrpSpPr/>
            <p:nvPr/>
          </p:nvGrpSpPr>
          <p:grpSpPr>
            <a:xfrm>
              <a:off x="8324290" y="4315674"/>
              <a:ext cx="3233228" cy="1313007"/>
              <a:chOff x="8324290" y="4315674"/>
              <a:chExt cx="3233228" cy="1313007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C843676A-60C6-4359-9F0F-B8AE0300D43B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22B1BDB2-A577-4B8C-86DE-9B1FA359B37E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A044F10B-8F3E-4EA6-8911-9BACF6193C46}"/>
                </a:ext>
              </a:extLst>
            </p:cNvPr>
            <p:cNvGrpSpPr/>
            <p:nvPr/>
          </p:nvGrpSpPr>
          <p:grpSpPr>
            <a:xfrm>
              <a:off x="788154" y="2147002"/>
              <a:ext cx="3233228" cy="574343"/>
              <a:chOff x="8209472" y="2043791"/>
              <a:chExt cx="3233228" cy="574343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xmlns="" id="{5E98DE8D-D741-4A2E-A595-F7320F8BE839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AEE0DDEB-94B0-4768-9871-27F6BE297153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37CFE83A-7B9A-4948-8C8F-A20544A4E3F8}"/>
                </a:ext>
              </a:extLst>
            </p:cNvPr>
            <p:cNvGrpSpPr/>
            <p:nvPr/>
          </p:nvGrpSpPr>
          <p:grpSpPr>
            <a:xfrm>
              <a:off x="788154" y="4315674"/>
              <a:ext cx="3233228" cy="1313007"/>
              <a:chOff x="8324290" y="4315674"/>
              <a:chExt cx="3233228" cy="1313007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xmlns="" id="{F0163476-7C3B-4403-BCBE-6E2197D4AF48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xmlns="" id="{3CC98909-5ABB-4A3D-BC52-5BB105E69483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</p:grpSp>
      <p:grpSp>
        <p:nvGrpSpPr>
          <p:cNvPr id="75" name="Group 74" descr="This image is an icon of a human being. ">
            <a:extLst>
              <a:ext uri="{FF2B5EF4-FFF2-40B4-BE49-F238E27FC236}">
                <a16:creationId xmlns:a16="http://schemas.microsoft.com/office/drawing/2014/main" xmlns="" id="{03658782-57B9-4C48-9C71-07695163187A}"/>
              </a:ext>
            </a:extLst>
          </p:cNvPr>
          <p:cNvGrpSpPr/>
          <p:nvPr/>
        </p:nvGrpSpPr>
        <p:grpSpPr>
          <a:xfrm>
            <a:off x="7284682" y="2522553"/>
            <a:ext cx="345758" cy="301578"/>
            <a:chOff x="9312275" y="5386388"/>
            <a:chExt cx="285750" cy="249238"/>
          </a:xfrm>
          <a:solidFill>
            <a:schemeClr val="bg1"/>
          </a:solidFill>
        </p:grpSpPr>
        <p:sp>
          <p:nvSpPr>
            <p:cNvPr id="76" name="Freeform 3445">
              <a:extLst>
                <a:ext uri="{FF2B5EF4-FFF2-40B4-BE49-F238E27FC236}">
                  <a16:creationId xmlns:a16="http://schemas.microsoft.com/office/drawing/2014/main" xmlns="" id="{7542754E-CB96-41C7-B68A-87941CFD3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3446">
              <a:extLst>
                <a:ext uri="{FF2B5EF4-FFF2-40B4-BE49-F238E27FC236}">
                  <a16:creationId xmlns:a16="http://schemas.microsoft.com/office/drawing/2014/main" xmlns="" id="{334072C5-8E7E-4A65-ABAD-8FD2AA02B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8" name="Group 77" descr="This image is an icon of a bar chart. ">
            <a:extLst>
              <a:ext uri="{FF2B5EF4-FFF2-40B4-BE49-F238E27FC236}">
                <a16:creationId xmlns:a16="http://schemas.microsoft.com/office/drawing/2014/main" xmlns="" id="{ABB60BDA-D4C1-4C07-BE44-8158EF962C92}"/>
              </a:ext>
            </a:extLst>
          </p:cNvPr>
          <p:cNvGrpSpPr/>
          <p:nvPr/>
        </p:nvGrpSpPr>
        <p:grpSpPr>
          <a:xfrm>
            <a:off x="7283722" y="4934265"/>
            <a:ext cx="347679" cy="336153"/>
            <a:chOff x="4892675" y="2501900"/>
            <a:chExt cx="287338" cy="277813"/>
          </a:xfrm>
          <a:solidFill>
            <a:schemeClr val="bg1"/>
          </a:solidFill>
        </p:grpSpPr>
        <p:sp>
          <p:nvSpPr>
            <p:cNvPr id="79" name="Freeform 300">
              <a:extLst>
                <a:ext uri="{FF2B5EF4-FFF2-40B4-BE49-F238E27FC236}">
                  <a16:creationId xmlns:a16="http://schemas.microsoft.com/office/drawing/2014/main" xmlns="" id="{079F1AF8-61FC-4E38-A00F-4F8AC7B28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25" y="2501900"/>
              <a:ext cx="227013" cy="157163"/>
            </a:xfrm>
            <a:custGeom>
              <a:avLst/>
              <a:gdLst>
                <a:gd name="T0" fmla="*/ 19 w 712"/>
                <a:gd name="T1" fmla="*/ 494 h 495"/>
                <a:gd name="T2" fmla="*/ 679 w 712"/>
                <a:gd name="T3" fmla="*/ 60 h 495"/>
                <a:gd name="T4" fmla="*/ 668 w 712"/>
                <a:gd name="T5" fmla="*/ 167 h 495"/>
                <a:gd name="T6" fmla="*/ 669 w 712"/>
                <a:gd name="T7" fmla="*/ 173 h 495"/>
                <a:gd name="T8" fmla="*/ 672 w 712"/>
                <a:gd name="T9" fmla="*/ 177 h 495"/>
                <a:gd name="T10" fmla="*/ 677 w 712"/>
                <a:gd name="T11" fmla="*/ 180 h 495"/>
                <a:gd name="T12" fmla="*/ 682 w 712"/>
                <a:gd name="T13" fmla="*/ 180 h 495"/>
                <a:gd name="T14" fmla="*/ 688 w 712"/>
                <a:gd name="T15" fmla="*/ 179 h 495"/>
                <a:gd name="T16" fmla="*/ 696 w 712"/>
                <a:gd name="T17" fmla="*/ 173 h 495"/>
                <a:gd name="T18" fmla="*/ 712 w 712"/>
                <a:gd name="T19" fmla="*/ 31 h 495"/>
                <a:gd name="T20" fmla="*/ 712 w 712"/>
                <a:gd name="T21" fmla="*/ 30 h 495"/>
                <a:gd name="T22" fmla="*/ 712 w 712"/>
                <a:gd name="T23" fmla="*/ 27 h 495"/>
                <a:gd name="T24" fmla="*/ 711 w 712"/>
                <a:gd name="T25" fmla="*/ 24 h 495"/>
                <a:gd name="T26" fmla="*/ 710 w 712"/>
                <a:gd name="T27" fmla="*/ 22 h 495"/>
                <a:gd name="T28" fmla="*/ 710 w 712"/>
                <a:gd name="T29" fmla="*/ 22 h 495"/>
                <a:gd name="T30" fmla="*/ 707 w 712"/>
                <a:gd name="T31" fmla="*/ 20 h 495"/>
                <a:gd name="T32" fmla="*/ 705 w 712"/>
                <a:gd name="T33" fmla="*/ 17 h 495"/>
                <a:gd name="T34" fmla="*/ 702 w 712"/>
                <a:gd name="T35" fmla="*/ 16 h 495"/>
                <a:gd name="T36" fmla="*/ 700 w 712"/>
                <a:gd name="T37" fmla="*/ 15 h 495"/>
                <a:gd name="T38" fmla="*/ 699 w 712"/>
                <a:gd name="T39" fmla="*/ 15 h 495"/>
                <a:gd name="T40" fmla="*/ 561 w 712"/>
                <a:gd name="T41" fmla="*/ 0 h 495"/>
                <a:gd name="T42" fmla="*/ 555 w 712"/>
                <a:gd name="T43" fmla="*/ 1 h 495"/>
                <a:gd name="T44" fmla="*/ 551 w 712"/>
                <a:gd name="T45" fmla="*/ 6 h 495"/>
                <a:gd name="T46" fmla="*/ 548 w 712"/>
                <a:gd name="T47" fmla="*/ 11 h 495"/>
                <a:gd name="T48" fmla="*/ 547 w 712"/>
                <a:gd name="T49" fmla="*/ 16 h 495"/>
                <a:gd name="T50" fmla="*/ 549 w 712"/>
                <a:gd name="T51" fmla="*/ 22 h 495"/>
                <a:gd name="T52" fmla="*/ 552 w 712"/>
                <a:gd name="T53" fmla="*/ 27 h 495"/>
                <a:gd name="T54" fmla="*/ 557 w 712"/>
                <a:gd name="T55" fmla="*/ 29 h 495"/>
                <a:gd name="T56" fmla="*/ 654 w 712"/>
                <a:gd name="T57" fmla="*/ 41 h 495"/>
                <a:gd name="T58" fmla="*/ 4 w 712"/>
                <a:gd name="T59" fmla="*/ 469 h 495"/>
                <a:gd name="T60" fmla="*/ 1 w 712"/>
                <a:gd name="T61" fmla="*/ 473 h 495"/>
                <a:gd name="T62" fmla="*/ 0 w 712"/>
                <a:gd name="T63" fmla="*/ 480 h 495"/>
                <a:gd name="T64" fmla="*/ 1 w 712"/>
                <a:gd name="T65" fmla="*/ 485 h 495"/>
                <a:gd name="T66" fmla="*/ 5 w 712"/>
                <a:gd name="T67" fmla="*/ 490 h 495"/>
                <a:gd name="T68" fmla="*/ 11 w 712"/>
                <a:gd name="T69" fmla="*/ 494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2" h="495">
                  <a:moveTo>
                    <a:pt x="15" y="495"/>
                  </a:moveTo>
                  <a:lnTo>
                    <a:pt x="19" y="494"/>
                  </a:lnTo>
                  <a:lnTo>
                    <a:pt x="23" y="493"/>
                  </a:lnTo>
                  <a:lnTo>
                    <a:pt x="679" y="60"/>
                  </a:lnTo>
                  <a:lnTo>
                    <a:pt x="668" y="164"/>
                  </a:lnTo>
                  <a:lnTo>
                    <a:pt x="668" y="167"/>
                  </a:lnTo>
                  <a:lnTo>
                    <a:pt x="668" y="170"/>
                  </a:lnTo>
                  <a:lnTo>
                    <a:pt x="669" y="173"/>
                  </a:lnTo>
                  <a:lnTo>
                    <a:pt x="671" y="175"/>
                  </a:lnTo>
                  <a:lnTo>
                    <a:pt x="672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1" y="180"/>
                  </a:lnTo>
                  <a:lnTo>
                    <a:pt x="682" y="180"/>
                  </a:lnTo>
                  <a:lnTo>
                    <a:pt x="682" y="180"/>
                  </a:lnTo>
                  <a:lnTo>
                    <a:pt x="688" y="179"/>
                  </a:lnTo>
                  <a:lnTo>
                    <a:pt x="692" y="177"/>
                  </a:lnTo>
                  <a:lnTo>
                    <a:pt x="696" y="173"/>
                  </a:lnTo>
                  <a:lnTo>
                    <a:pt x="697" y="168"/>
                  </a:lnTo>
                  <a:lnTo>
                    <a:pt x="712" y="31"/>
                  </a:lnTo>
                  <a:lnTo>
                    <a:pt x="712" y="31"/>
                  </a:lnTo>
                  <a:lnTo>
                    <a:pt x="712" y="30"/>
                  </a:lnTo>
                  <a:lnTo>
                    <a:pt x="712" y="28"/>
                  </a:lnTo>
                  <a:lnTo>
                    <a:pt x="712" y="27"/>
                  </a:lnTo>
                  <a:lnTo>
                    <a:pt x="712" y="25"/>
                  </a:lnTo>
                  <a:lnTo>
                    <a:pt x="711" y="24"/>
                  </a:lnTo>
                  <a:lnTo>
                    <a:pt x="711" y="23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09" y="21"/>
                  </a:lnTo>
                  <a:lnTo>
                    <a:pt x="707" y="20"/>
                  </a:lnTo>
                  <a:lnTo>
                    <a:pt x="706" y="18"/>
                  </a:lnTo>
                  <a:lnTo>
                    <a:pt x="705" y="17"/>
                  </a:lnTo>
                  <a:lnTo>
                    <a:pt x="704" y="17"/>
                  </a:lnTo>
                  <a:lnTo>
                    <a:pt x="702" y="16"/>
                  </a:lnTo>
                  <a:lnTo>
                    <a:pt x="701" y="16"/>
                  </a:lnTo>
                  <a:lnTo>
                    <a:pt x="700" y="15"/>
                  </a:lnTo>
                  <a:lnTo>
                    <a:pt x="699" y="15"/>
                  </a:lnTo>
                  <a:lnTo>
                    <a:pt x="699" y="15"/>
                  </a:lnTo>
                  <a:lnTo>
                    <a:pt x="564" y="0"/>
                  </a:lnTo>
                  <a:lnTo>
                    <a:pt x="561" y="0"/>
                  </a:lnTo>
                  <a:lnTo>
                    <a:pt x="557" y="0"/>
                  </a:lnTo>
                  <a:lnTo>
                    <a:pt x="555" y="1"/>
                  </a:lnTo>
                  <a:lnTo>
                    <a:pt x="553" y="3"/>
                  </a:lnTo>
                  <a:lnTo>
                    <a:pt x="551" y="6"/>
                  </a:lnTo>
                  <a:lnTo>
                    <a:pt x="549" y="8"/>
                  </a:lnTo>
                  <a:lnTo>
                    <a:pt x="548" y="11"/>
                  </a:lnTo>
                  <a:lnTo>
                    <a:pt x="547" y="13"/>
                  </a:lnTo>
                  <a:lnTo>
                    <a:pt x="547" y="16"/>
                  </a:lnTo>
                  <a:lnTo>
                    <a:pt x="548" y="20"/>
                  </a:lnTo>
                  <a:lnTo>
                    <a:pt x="549" y="22"/>
                  </a:lnTo>
                  <a:lnTo>
                    <a:pt x="550" y="25"/>
                  </a:lnTo>
                  <a:lnTo>
                    <a:pt x="552" y="27"/>
                  </a:lnTo>
                  <a:lnTo>
                    <a:pt x="554" y="28"/>
                  </a:lnTo>
                  <a:lnTo>
                    <a:pt x="557" y="29"/>
                  </a:lnTo>
                  <a:lnTo>
                    <a:pt x="561" y="30"/>
                  </a:lnTo>
                  <a:lnTo>
                    <a:pt x="654" y="41"/>
                  </a:lnTo>
                  <a:lnTo>
                    <a:pt x="6" y="467"/>
                  </a:lnTo>
                  <a:lnTo>
                    <a:pt x="4" y="469"/>
                  </a:lnTo>
                  <a:lnTo>
                    <a:pt x="2" y="471"/>
                  </a:lnTo>
                  <a:lnTo>
                    <a:pt x="1" y="473"/>
                  </a:lnTo>
                  <a:lnTo>
                    <a:pt x="0" y="477"/>
                  </a:lnTo>
                  <a:lnTo>
                    <a:pt x="0" y="480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3"/>
                  </a:lnTo>
                  <a:lnTo>
                    <a:pt x="11" y="494"/>
                  </a:lnTo>
                  <a:lnTo>
                    <a:pt x="15" y="4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301">
              <a:extLst>
                <a:ext uri="{FF2B5EF4-FFF2-40B4-BE49-F238E27FC236}">
                  <a16:creationId xmlns:a16="http://schemas.microsoft.com/office/drawing/2014/main" xmlns="" id="{12F6D320-A2D7-49AA-A59C-B7DFD83EB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2675" y="2587625"/>
              <a:ext cx="287338" cy="192088"/>
            </a:xfrm>
            <a:custGeom>
              <a:avLst/>
              <a:gdLst>
                <a:gd name="T0" fmla="*/ 843 w 903"/>
                <a:gd name="T1" fmla="*/ 572 h 602"/>
                <a:gd name="T2" fmla="*/ 842 w 903"/>
                <a:gd name="T3" fmla="*/ 12 h 602"/>
                <a:gd name="T4" fmla="*/ 840 w 903"/>
                <a:gd name="T5" fmla="*/ 7 h 602"/>
                <a:gd name="T6" fmla="*/ 835 w 903"/>
                <a:gd name="T7" fmla="*/ 3 h 602"/>
                <a:gd name="T8" fmla="*/ 830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6 w 903"/>
                <a:gd name="T15" fmla="*/ 5 h 602"/>
                <a:gd name="T16" fmla="*/ 693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2 w 903"/>
                <a:gd name="T23" fmla="*/ 163 h 602"/>
                <a:gd name="T24" fmla="*/ 629 w 903"/>
                <a:gd name="T25" fmla="*/ 157 h 602"/>
                <a:gd name="T26" fmla="*/ 625 w 903"/>
                <a:gd name="T27" fmla="*/ 153 h 602"/>
                <a:gd name="T28" fmla="*/ 620 w 903"/>
                <a:gd name="T29" fmla="*/ 151 h 602"/>
                <a:gd name="T30" fmla="*/ 496 w 903"/>
                <a:gd name="T31" fmla="*/ 151 h 602"/>
                <a:gd name="T32" fmla="*/ 490 w 903"/>
                <a:gd name="T33" fmla="*/ 152 h 602"/>
                <a:gd name="T34" fmla="*/ 486 w 903"/>
                <a:gd name="T35" fmla="*/ 155 h 602"/>
                <a:gd name="T36" fmla="*/ 482 w 903"/>
                <a:gd name="T37" fmla="*/ 159 h 602"/>
                <a:gd name="T38" fmla="*/ 481 w 903"/>
                <a:gd name="T39" fmla="*/ 166 h 602"/>
                <a:gd name="T40" fmla="*/ 421 w 903"/>
                <a:gd name="T41" fmla="*/ 572 h 602"/>
                <a:gd name="T42" fmla="*/ 420 w 903"/>
                <a:gd name="T43" fmla="*/ 313 h 602"/>
                <a:gd name="T44" fmla="*/ 418 w 903"/>
                <a:gd name="T45" fmla="*/ 307 h 602"/>
                <a:gd name="T46" fmla="*/ 414 w 903"/>
                <a:gd name="T47" fmla="*/ 304 h 602"/>
                <a:gd name="T48" fmla="*/ 408 w 903"/>
                <a:gd name="T49" fmla="*/ 302 h 602"/>
                <a:gd name="T50" fmla="*/ 285 w 903"/>
                <a:gd name="T51" fmla="*/ 301 h 602"/>
                <a:gd name="T52" fmla="*/ 280 w 903"/>
                <a:gd name="T53" fmla="*/ 302 h 602"/>
                <a:gd name="T54" fmla="*/ 274 w 903"/>
                <a:gd name="T55" fmla="*/ 305 h 602"/>
                <a:gd name="T56" fmla="*/ 271 w 903"/>
                <a:gd name="T57" fmla="*/ 311 h 602"/>
                <a:gd name="T58" fmla="*/ 270 w 903"/>
                <a:gd name="T59" fmla="*/ 316 h 602"/>
                <a:gd name="T60" fmla="*/ 210 w 903"/>
                <a:gd name="T61" fmla="*/ 572 h 602"/>
                <a:gd name="T62" fmla="*/ 210 w 903"/>
                <a:gd name="T63" fmla="*/ 464 h 602"/>
                <a:gd name="T64" fmla="*/ 208 w 903"/>
                <a:gd name="T65" fmla="*/ 459 h 602"/>
                <a:gd name="T66" fmla="*/ 204 w 903"/>
                <a:gd name="T67" fmla="*/ 454 h 602"/>
                <a:gd name="T68" fmla="*/ 198 w 903"/>
                <a:gd name="T69" fmla="*/ 452 h 602"/>
                <a:gd name="T70" fmla="*/ 75 w 903"/>
                <a:gd name="T71" fmla="*/ 452 h 602"/>
                <a:gd name="T72" fmla="*/ 69 w 903"/>
                <a:gd name="T73" fmla="*/ 453 h 602"/>
                <a:gd name="T74" fmla="*/ 64 w 903"/>
                <a:gd name="T75" fmla="*/ 457 h 602"/>
                <a:gd name="T76" fmla="*/ 61 w 903"/>
                <a:gd name="T77" fmla="*/ 461 h 602"/>
                <a:gd name="T78" fmla="*/ 60 w 903"/>
                <a:gd name="T79" fmla="*/ 467 h 602"/>
                <a:gd name="T80" fmla="*/ 15 w 903"/>
                <a:gd name="T81" fmla="*/ 572 h 602"/>
                <a:gd name="T82" fmla="*/ 8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8 w 903"/>
                <a:gd name="T95" fmla="*/ 601 h 602"/>
                <a:gd name="T96" fmla="*/ 15 w 903"/>
                <a:gd name="T97" fmla="*/ 602 h 602"/>
                <a:gd name="T98" fmla="*/ 195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0 w 903"/>
                <a:gd name="T111" fmla="*/ 596 h 602"/>
                <a:gd name="T112" fmla="*/ 902 w 903"/>
                <a:gd name="T113" fmla="*/ 591 h 602"/>
                <a:gd name="T114" fmla="*/ 902 w 903"/>
                <a:gd name="T115" fmla="*/ 584 h 602"/>
                <a:gd name="T116" fmla="*/ 900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2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9" y="5"/>
                  </a:lnTo>
                  <a:lnTo>
                    <a:pt x="835" y="3"/>
                  </a:lnTo>
                  <a:lnTo>
                    <a:pt x="833" y="2"/>
                  </a:lnTo>
                  <a:lnTo>
                    <a:pt x="830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5" y="7"/>
                  </a:lnTo>
                  <a:lnTo>
                    <a:pt x="693" y="9"/>
                  </a:lnTo>
                  <a:lnTo>
                    <a:pt x="693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166"/>
                  </a:lnTo>
                  <a:lnTo>
                    <a:pt x="632" y="163"/>
                  </a:lnTo>
                  <a:lnTo>
                    <a:pt x="630" y="159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3"/>
                  </a:lnTo>
                  <a:lnTo>
                    <a:pt x="623" y="152"/>
                  </a:lnTo>
                  <a:lnTo>
                    <a:pt x="620" y="151"/>
                  </a:lnTo>
                  <a:lnTo>
                    <a:pt x="617" y="151"/>
                  </a:lnTo>
                  <a:lnTo>
                    <a:pt x="496" y="151"/>
                  </a:lnTo>
                  <a:lnTo>
                    <a:pt x="493" y="151"/>
                  </a:lnTo>
                  <a:lnTo>
                    <a:pt x="490" y="152"/>
                  </a:lnTo>
                  <a:lnTo>
                    <a:pt x="488" y="153"/>
                  </a:lnTo>
                  <a:lnTo>
                    <a:pt x="486" y="155"/>
                  </a:lnTo>
                  <a:lnTo>
                    <a:pt x="484" y="157"/>
                  </a:lnTo>
                  <a:lnTo>
                    <a:pt x="482" y="159"/>
                  </a:lnTo>
                  <a:lnTo>
                    <a:pt x="481" y="163"/>
                  </a:lnTo>
                  <a:lnTo>
                    <a:pt x="481" y="16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316"/>
                  </a:lnTo>
                  <a:lnTo>
                    <a:pt x="420" y="313"/>
                  </a:lnTo>
                  <a:lnTo>
                    <a:pt x="420" y="311"/>
                  </a:lnTo>
                  <a:lnTo>
                    <a:pt x="418" y="307"/>
                  </a:lnTo>
                  <a:lnTo>
                    <a:pt x="417" y="305"/>
                  </a:lnTo>
                  <a:lnTo>
                    <a:pt x="414" y="304"/>
                  </a:lnTo>
                  <a:lnTo>
                    <a:pt x="412" y="302"/>
                  </a:lnTo>
                  <a:lnTo>
                    <a:pt x="408" y="302"/>
                  </a:lnTo>
                  <a:lnTo>
                    <a:pt x="406" y="301"/>
                  </a:lnTo>
                  <a:lnTo>
                    <a:pt x="285" y="301"/>
                  </a:lnTo>
                  <a:lnTo>
                    <a:pt x="283" y="302"/>
                  </a:lnTo>
                  <a:lnTo>
                    <a:pt x="280" y="302"/>
                  </a:lnTo>
                  <a:lnTo>
                    <a:pt x="278" y="304"/>
                  </a:lnTo>
                  <a:lnTo>
                    <a:pt x="274" y="305"/>
                  </a:lnTo>
                  <a:lnTo>
                    <a:pt x="273" y="307"/>
                  </a:lnTo>
                  <a:lnTo>
                    <a:pt x="271" y="311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2"/>
                  </a:lnTo>
                  <a:lnTo>
                    <a:pt x="210" y="572"/>
                  </a:lnTo>
                  <a:lnTo>
                    <a:pt x="210" y="467"/>
                  </a:lnTo>
                  <a:lnTo>
                    <a:pt x="210" y="464"/>
                  </a:lnTo>
                  <a:lnTo>
                    <a:pt x="209" y="461"/>
                  </a:lnTo>
                  <a:lnTo>
                    <a:pt x="208" y="459"/>
                  </a:lnTo>
                  <a:lnTo>
                    <a:pt x="206" y="457"/>
                  </a:lnTo>
                  <a:lnTo>
                    <a:pt x="204" y="454"/>
                  </a:lnTo>
                  <a:lnTo>
                    <a:pt x="201" y="453"/>
                  </a:lnTo>
                  <a:lnTo>
                    <a:pt x="198" y="452"/>
                  </a:lnTo>
                  <a:lnTo>
                    <a:pt x="195" y="452"/>
                  </a:lnTo>
                  <a:lnTo>
                    <a:pt x="75" y="452"/>
                  </a:lnTo>
                  <a:lnTo>
                    <a:pt x="72" y="452"/>
                  </a:lnTo>
                  <a:lnTo>
                    <a:pt x="69" y="453"/>
                  </a:lnTo>
                  <a:lnTo>
                    <a:pt x="66" y="454"/>
                  </a:lnTo>
                  <a:lnTo>
                    <a:pt x="64" y="457"/>
                  </a:lnTo>
                  <a:lnTo>
                    <a:pt x="62" y="459"/>
                  </a:lnTo>
                  <a:lnTo>
                    <a:pt x="61" y="461"/>
                  </a:lnTo>
                  <a:lnTo>
                    <a:pt x="60" y="464"/>
                  </a:lnTo>
                  <a:lnTo>
                    <a:pt x="60" y="467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2" y="572"/>
                  </a:lnTo>
                  <a:lnTo>
                    <a:pt x="8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2" y="579"/>
                  </a:lnTo>
                  <a:lnTo>
                    <a:pt x="1" y="581"/>
                  </a:lnTo>
                  <a:lnTo>
                    <a:pt x="0" y="584"/>
                  </a:lnTo>
                  <a:lnTo>
                    <a:pt x="0" y="587"/>
                  </a:lnTo>
                  <a:lnTo>
                    <a:pt x="0" y="591"/>
                  </a:lnTo>
                  <a:lnTo>
                    <a:pt x="1" y="593"/>
                  </a:lnTo>
                  <a:lnTo>
                    <a:pt x="2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8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5" y="602"/>
                  </a:lnTo>
                  <a:lnTo>
                    <a:pt x="285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3" y="601"/>
                  </a:lnTo>
                  <a:lnTo>
                    <a:pt x="896" y="600"/>
                  </a:lnTo>
                  <a:lnTo>
                    <a:pt x="899" y="598"/>
                  </a:lnTo>
                  <a:lnTo>
                    <a:pt x="900" y="596"/>
                  </a:lnTo>
                  <a:lnTo>
                    <a:pt x="902" y="593"/>
                  </a:lnTo>
                  <a:lnTo>
                    <a:pt x="902" y="591"/>
                  </a:lnTo>
                  <a:lnTo>
                    <a:pt x="903" y="587"/>
                  </a:lnTo>
                  <a:lnTo>
                    <a:pt x="902" y="584"/>
                  </a:lnTo>
                  <a:lnTo>
                    <a:pt x="902" y="581"/>
                  </a:lnTo>
                  <a:lnTo>
                    <a:pt x="900" y="579"/>
                  </a:lnTo>
                  <a:lnTo>
                    <a:pt x="899" y="577"/>
                  </a:lnTo>
                  <a:lnTo>
                    <a:pt x="896" y="575"/>
                  </a:lnTo>
                  <a:lnTo>
                    <a:pt x="893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81" name="Group 80" descr="This image is an icon of gears. ">
            <a:extLst>
              <a:ext uri="{FF2B5EF4-FFF2-40B4-BE49-F238E27FC236}">
                <a16:creationId xmlns:a16="http://schemas.microsoft.com/office/drawing/2014/main" xmlns="" id="{CF7442ED-E503-49F5-9126-27F11E0DE074}"/>
              </a:ext>
            </a:extLst>
          </p:cNvPr>
          <p:cNvGrpSpPr/>
          <p:nvPr/>
        </p:nvGrpSpPr>
        <p:grpSpPr>
          <a:xfrm>
            <a:off x="4567322" y="4930423"/>
            <a:ext cx="334234" cy="343837"/>
            <a:chOff x="7048500" y="1387475"/>
            <a:chExt cx="276226" cy="284163"/>
          </a:xfrm>
          <a:solidFill>
            <a:schemeClr val="bg1"/>
          </a:solidFill>
        </p:grpSpPr>
        <p:sp>
          <p:nvSpPr>
            <p:cNvPr id="82" name="Freeform 4357">
              <a:extLst>
                <a:ext uri="{FF2B5EF4-FFF2-40B4-BE49-F238E27FC236}">
                  <a16:creationId xmlns:a16="http://schemas.microsoft.com/office/drawing/2014/main" xmlns="" id="{5D20C8D8-9E27-4678-9329-87F88DA477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4358">
              <a:extLst>
                <a:ext uri="{FF2B5EF4-FFF2-40B4-BE49-F238E27FC236}">
                  <a16:creationId xmlns:a16="http://schemas.microsoft.com/office/drawing/2014/main" xmlns="" id="{51F64262-4CAE-411C-BA9D-7B6EC8255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6" name="Graphic 5" descr="Money">
            <a:extLst>
              <a:ext uri="{FF2B5EF4-FFF2-40B4-BE49-F238E27FC236}">
                <a16:creationId xmlns:a16="http://schemas.microsoft.com/office/drawing/2014/main" xmlns="" id="{231049EC-B4F3-4123-B271-2B1BE53FD9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567322" y="2475123"/>
            <a:ext cx="533625" cy="533625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589132381"/>
              </p:ext>
            </p:extLst>
          </p:nvPr>
        </p:nvGraphicFramePr>
        <p:xfrm>
          <a:off x="711318" y="3980003"/>
          <a:ext cx="1734797" cy="2580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6" name="Oval 15"/>
          <p:cNvSpPr/>
          <p:nvPr/>
        </p:nvSpPr>
        <p:spPr>
          <a:xfrm>
            <a:off x="3179036" y="4315674"/>
            <a:ext cx="119641" cy="11104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187"/>
            <a:ext cx="12192000" cy="6986187"/>
          </a:xfrm>
          <a:prstGeom prst="rect">
            <a:avLst/>
          </a:prstGeom>
          <a:solidFill>
            <a:srgbClr val="0C0C0C"/>
          </a:solidFill>
          <a:ln>
            <a:solidFill>
              <a:schemeClr val="tx1"/>
            </a:solidFill>
          </a:ln>
        </p:spPr>
      </p:pic>
      <p:sp>
        <p:nvSpPr>
          <p:cNvPr id="61" name="Rectangle 60"/>
          <p:cNvSpPr/>
          <p:nvPr/>
        </p:nvSpPr>
        <p:spPr>
          <a:xfrm>
            <a:off x="7457561" y="6101697"/>
            <a:ext cx="1524069" cy="3418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14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xmlns="" id="{9B326F38-4E3F-467E-B912-22D5333F420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About Farmers</a:t>
            </a:r>
            <a:endParaRPr lang="en-US" sz="3600" dirty="0">
              <a:latin typeface="+mj-lt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CF8A7EC5-3DC6-491A-B43F-24CA6DEFBE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711318" y="2147002"/>
            <a:ext cx="10769364" cy="3481679"/>
            <a:chOff x="788154" y="2147002"/>
            <a:chExt cx="10769364" cy="348167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xmlns="" id="{17632067-409A-4C6C-9C61-655CF362D017}"/>
                </a:ext>
              </a:extLst>
            </p:cNvPr>
            <p:cNvGrpSpPr/>
            <p:nvPr/>
          </p:nvGrpSpPr>
          <p:grpSpPr>
            <a:xfrm>
              <a:off x="8324290" y="2147002"/>
              <a:ext cx="3233228" cy="574343"/>
              <a:chOff x="8209472" y="2043791"/>
              <a:chExt cx="3233228" cy="57434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1BF6ABAB-99E8-47DB-B0E7-7897C92C3938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sz="1600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1A8B7CBA-912D-4B48-A3A6-8510F1ACEF46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D704045F-06DF-4855-BAA9-72DBCFFEC77E}"/>
                </a:ext>
              </a:extLst>
            </p:cNvPr>
            <p:cNvGrpSpPr/>
            <p:nvPr/>
          </p:nvGrpSpPr>
          <p:grpSpPr>
            <a:xfrm>
              <a:off x="8324290" y="4315674"/>
              <a:ext cx="3233228" cy="1313007"/>
              <a:chOff x="8324290" y="4315674"/>
              <a:chExt cx="3233228" cy="1313007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C843676A-60C6-4359-9F0F-B8AE0300D43B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22B1BDB2-A577-4B8C-86DE-9B1FA359B37E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A044F10B-8F3E-4EA6-8911-9BACF6193C46}"/>
                </a:ext>
              </a:extLst>
            </p:cNvPr>
            <p:cNvGrpSpPr/>
            <p:nvPr/>
          </p:nvGrpSpPr>
          <p:grpSpPr>
            <a:xfrm>
              <a:off x="788154" y="2147002"/>
              <a:ext cx="3233228" cy="574343"/>
              <a:chOff x="8209472" y="2043791"/>
              <a:chExt cx="3233228" cy="574343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xmlns="" id="{5E98DE8D-D741-4A2E-A595-F7320F8BE839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AEE0DDEB-94B0-4768-9871-27F6BE297153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37CFE83A-7B9A-4948-8C8F-A20544A4E3F8}"/>
                </a:ext>
              </a:extLst>
            </p:cNvPr>
            <p:cNvGrpSpPr/>
            <p:nvPr/>
          </p:nvGrpSpPr>
          <p:grpSpPr>
            <a:xfrm>
              <a:off x="788154" y="4315674"/>
              <a:ext cx="3233228" cy="1313007"/>
              <a:chOff x="8324290" y="4315674"/>
              <a:chExt cx="3233228" cy="1313007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xmlns="" id="{F0163476-7C3B-4403-BCBE-6E2197D4AF48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. </a:t>
                </a:r>
                <a:endParaRPr lang="en-US" sz="1600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xmlns="" id="{3CC98909-5ABB-4A3D-BC52-5BB105E69483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</p:grpSp>
      <p:grpSp>
        <p:nvGrpSpPr>
          <p:cNvPr id="75" name="Group 74" descr="This image is an icon of a human being. ">
            <a:extLst>
              <a:ext uri="{FF2B5EF4-FFF2-40B4-BE49-F238E27FC236}">
                <a16:creationId xmlns:a16="http://schemas.microsoft.com/office/drawing/2014/main" xmlns="" id="{03658782-57B9-4C48-9C71-07695163187A}"/>
              </a:ext>
            </a:extLst>
          </p:cNvPr>
          <p:cNvGrpSpPr/>
          <p:nvPr/>
        </p:nvGrpSpPr>
        <p:grpSpPr>
          <a:xfrm>
            <a:off x="7284682" y="2522553"/>
            <a:ext cx="345758" cy="301578"/>
            <a:chOff x="9312275" y="5386388"/>
            <a:chExt cx="285750" cy="249238"/>
          </a:xfrm>
          <a:solidFill>
            <a:schemeClr val="bg1"/>
          </a:solidFill>
        </p:grpSpPr>
        <p:sp>
          <p:nvSpPr>
            <p:cNvPr id="76" name="Freeform 3445">
              <a:extLst>
                <a:ext uri="{FF2B5EF4-FFF2-40B4-BE49-F238E27FC236}">
                  <a16:creationId xmlns:a16="http://schemas.microsoft.com/office/drawing/2014/main" xmlns="" id="{7542754E-CB96-41C7-B68A-87941CFD3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3446">
              <a:extLst>
                <a:ext uri="{FF2B5EF4-FFF2-40B4-BE49-F238E27FC236}">
                  <a16:creationId xmlns:a16="http://schemas.microsoft.com/office/drawing/2014/main" xmlns="" id="{334072C5-8E7E-4A65-ABAD-8FD2AA02B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8" name="Group 77" descr="This image is an icon of a bar chart. ">
            <a:extLst>
              <a:ext uri="{FF2B5EF4-FFF2-40B4-BE49-F238E27FC236}">
                <a16:creationId xmlns:a16="http://schemas.microsoft.com/office/drawing/2014/main" xmlns="" id="{ABB60BDA-D4C1-4C07-BE44-8158EF962C92}"/>
              </a:ext>
            </a:extLst>
          </p:cNvPr>
          <p:cNvGrpSpPr/>
          <p:nvPr/>
        </p:nvGrpSpPr>
        <p:grpSpPr>
          <a:xfrm>
            <a:off x="7283722" y="4934265"/>
            <a:ext cx="347679" cy="336153"/>
            <a:chOff x="4892675" y="2501900"/>
            <a:chExt cx="287338" cy="277813"/>
          </a:xfrm>
          <a:solidFill>
            <a:schemeClr val="bg1"/>
          </a:solidFill>
        </p:grpSpPr>
        <p:sp>
          <p:nvSpPr>
            <p:cNvPr id="79" name="Freeform 300">
              <a:extLst>
                <a:ext uri="{FF2B5EF4-FFF2-40B4-BE49-F238E27FC236}">
                  <a16:creationId xmlns:a16="http://schemas.microsoft.com/office/drawing/2014/main" xmlns="" id="{079F1AF8-61FC-4E38-A00F-4F8AC7B28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25" y="2501900"/>
              <a:ext cx="227013" cy="157163"/>
            </a:xfrm>
            <a:custGeom>
              <a:avLst/>
              <a:gdLst>
                <a:gd name="T0" fmla="*/ 19 w 712"/>
                <a:gd name="T1" fmla="*/ 494 h 495"/>
                <a:gd name="T2" fmla="*/ 679 w 712"/>
                <a:gd name="T3" fmla="*/ 60 h 495"/>
                <a:gd name="T4" fmla="*/ 668 w 712"/>
                <a:gd name="T5" fmla="*/ 167 h 495"/>
                <a:gd name="T6" fmla="*/ 669 w 712"/>
                <a:gd name="T7" fmla="*/ 173 h 495"/>
                <a:gd name="T8" fmla="*/ 672 w 712"/>
                <a:gd name="T9" fmla="*/ 177 h 495"/>
                <a:gd name="T10" fmla="*/ 677 w 712"/>
                <a:gd name="T11" fmla="*/ 180 h 495"/>
                <a:gd name="T12" fmla="*/ 682 w 712"/>
                <a:gd name="T13" fmla="*/ 180 h 495"/>
                <a:gd name="T14" fmla="*/ 688 w 712"/>
                <a:gd name="T15" fmla="*/ 179 h 495"/>
                <a:gd name="T16" fmla="*/ 696 w 712"/>
                <a:gd name="T17" fmla="*/ 173 h 495"/>
                <a:gd name="T18" fmla="*/ 712 w 712"/>
                <a:gd name="T19" fmla="*/ 31 h 495"/>
                <a:gd name="T20" fmla="*/ 712 w 712"/>
                <a:gd name="T21" fmla="*/ 30 h 495"/>
                <a:gd name="T22" fmla="*/ 712 w 712"/>
                <a:gd name="T23" fmla="*/ 27 h 495"/>
                <a:gd name="T24" fmla="*/ 711 w 712"/>
                <a:gd name="T25" fmla="*/ 24 h 495"/>
                <a:gd name="T26" fmla="*/ 710 w 712"/>
                <a:gd name="T27" fmla="*/ 22 h 495"/>
                <a:gd name="T28" fmla="*/ 710 w 712"/>
                <a:gd name="T29" fmla="*/ 22 h 495"/>
                <a:gd name="T30" fmla="*/ 707 w 712"/>
                <a:gd name="T31" fmla="*/ 20 h 495"/>
                <a:gd name="T32" fmla="*/ 705 w 712"/>
                <a:gd name="T33" fmla="*/ 17 h 495"/>
                <a:gd name="T34" fmla="*/ 702 w 712"/>
                <a:gd name="T35" fmla="*/ 16 h 495"/>
                <a:gd name="T36" fmla="*/ 700 w 712"/>
                <a:gd name="T37" fmla="*/ 15 h 495"/>
                <a:gd name="T38" fmla="*/ 699 w 712"/>
                <a:gd name="T39" fmla="*/ 15 h 495"/>
                <a:gd name="T40" fmla="*/ 561 w 712"/>
                <a:gd name="T41" fmla="*/ 0 h 495"/>
                <a:gd name="T42" fmla="*/ 555 w 712"/>
                <a:gd name="T43" fmla="*/ 1 h 495"/>
                <a:gd name="T44" fmla="*/ 551 w 712"/>
                <a:gd name="T45" fmla="*/ 6 h 495"/>
                <a:gd name="T46" fmla="*/ 548 w 712"/>
                <a:gd name="T47" fmla="*/ 11 h 495"/>
                <a:gd name="T48" fmla="*/ 547 w 712"/>
                <a:gd name="T49" fmla="*/ 16 h 495"/>
                <a:gd name="T50" fmla="*/ 549 w 712"/>
                <a:gd name="T51" fmla="*/ 22 h 495"/>
                <a:gd name="T52" fmla="*/ 552 w 712"/>
                <a:gd name="T53" fmla="*/ 27 h 495"/>
                <a:gd name="T54" fmla="*/ 557 w 712"/>
                <a:gd name="T55" fmla="*/ 29 h 495"/>
                <a:gd name="T56" fmla="*/ 654 w 712"/>
                <a:gd name="T57" fmla="*/ 41 h 495"/>
                <a:gd name="T58" fmla="*/ 4 w 712"/>
                <a:gd name="T59" fmla="*/ 469 h 495"/>
                <a:gd name="T60" fmla="*/ 1 w 712"/>
                <a:gd name="T61" fmla="*/ 473 h 495"/>
                <a:gd name="T62" fmla="*/ 0 w 712"/>
                <a:gd name="T63" fmla="*/ 480 h 495"/>
                <a:gd name="T64" fmla="*/ 1 w 712"/>
                <a:gd name="T65" fmla="*/ 485 h 495"/>
                <a:gd name="T66" fmla="*/ 5 w 712"/>
                <a:gd name="T67" fmla="*/ 490 h 495"/>
                <a:gd name="T68" fmla="*/ 11 w 712"/>
                <a:gd name="T69" fmla="*/ 494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2" h="495">
                  <a:moveTo>
                    <a:pt x="15" y="495"/>
                  </a:moveTo>
                  <a:lnTo>
                    <a:pt x="19" y="494"/>
                  </a:lnTo>
                  <a:lnTo>
                    <a:pt x="23" y="493"/>
                  </a:lnTo>
                  <a:lnTo>
                    <a:pt x="679" y="60"/>
                  </a:lnTo>
                  <a:lnTo>
                    <a:pt x="668" y="164"/>
                  </a:lnTo>
                  <a:lnTo>
                    <a:pt x="668" y="167"/>
                  </a:lnTo>
                  <a:lnTo>
                    <a:pt x="668" y="170"/>
                  </a:lnTo>
                  <a:lnTo>
                    <a:pt x="669" y="173"/>
                  </a:lnTo>
                  <a:lnTo>
                    <a:pt x="671" y="175"/>
                  </a:lnTo>
                  <a:lnTo>
                    <a:pt x="672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1" y="180"/>
                  </a:lnTo>
                  <a:lnTo>
                    <a:pt x="682" y="180"/>
                  </a:lnTo>
                  <a:lnTo>
                    <a:pt x="682" y="180"/>
                  </a:lnTo>
                  <a:lnTo>
                    <a:pt x="688" y="179"/>
                  </a:lnTo>
                  <a:lnTo>
                    <a:pt x="692" y="177"/>
                  </a:lnTo>
                  <a:lnTo>
                    <a:pt x="696" y="173"/>
                  </a:lnTo>
                  <a:lnTo>
                    <a:pt x="697" y="168"/>
                  </a:lnTo>
                  <a:lnTo>
                    <a:pt x="712" y="31"/>
                  </a:lnTo>
                  <a:lnTo>
                    <a:pt x="712" y="31"/>
                  </a:lnTo>
                  <a:lnTo>
                    <a:pt x="712" y="30"/>
                  </a:lnTo>
                  <a:lnTo>
                    <a:pt x="712" y="28"/>
                  </a:lnTo>
                  <a:lnTo>
                    <a:pt x="712" y="27"/>
                  </a:lnTo>
                  <a:lnTo>
                    <a:pt x="712" y="25"/>
                  </a:lnTo>
                  <a:lnTo>
                    <a:pt x="711" y="24"/>
                  </a:lnTo>
                  <a:lnTo>
                    <a:pt x="711" y="23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09" y="21"/>
                  </a:lnTo>
                  <a:lnTo>
                    <a:pt x="707" y="20"/>
                  </a:lnTo>
                  <a:lnTo>
                    <a:pt x="706" y="18"/>
                  </a:lnTo>
                  <a:lnTo>
                    <a:pt x="705" y="17"/>
                  </a:lnTo>
                  <a:lnTo>
                    <a:pt x="704" y="17"/>
                  </a:lnTo>
                  <a:lnTo>
                    <a:pt x="702" y="16"/>
                  </a:lnTo>
                  <a:lnTo>
                    <a:pt x="701" y="16"/>
                  </a:lnTo>
                  <a:lnTo>
                    <a:pt x="700" y="15"/>
                  </a:lnTo>
                  <a:lnTo>
                    <a:pt x="699" y="15"/>
                  </a:lnTo>
                  <a:lnTo>
                    <a:pt x="699" y="15"/>
                  </a:lnTo>
                  <a:lnTo>
                    <a:pt x="564" y="0"/>
                  </a:lnTo>
                  <a:lnTo>
                    <a:pt x="561" y="0"/>
                  </a:lnTo>
                  <a:lnTo>
                    <a:pt x="557" y="0"/>
                  </a:lnTo>
                  <a:lnTo>
                    <a:pt x="555" y="1"/>
                  </a:lnTo>
                  <a:lnTo>
                    <a:pt x="553" y="3"/>
                  </a:lnTo>
                  <a:lnTo>
                    <a:pt x="551" y="6"/>
                  </a:lnTo>
                  <a:lnTo>
                    <a:pt x="549" y="8"/>
                  </a:lnTo>
                  <a:lnTo>
                    <a:pt x="548" y="11"/>
                  </a:lnTo>
                  <a:lnTo>
                    <a:pt x="547" y="13"/>
                  </a:lnTo>
                  <a:lnTo>
                    <a:pt x="547" y="16"/>
                  </a:lnTo>
                  <a:lnTo>
                    <a:pt x="548" y="20"/>
                  </a:lnTo>
                  <a:lnTo>
                    <a:pt x="549" y="22"/>
                  </a:lnTo>
                  <a:lnTo>
                    <a:pt x="550" y="25"/>
                  </a:lnTo>
                  <a:lnTo>
                    <a:pt x="552" y="27"/>
                  </a:lnTo>
                  <a:lnTo>
                    <a:pt x="554" y="28"/>
                  </a:lnTo>
                  <a:lnTo>
                    <a:pt x="557" y="29"/>
                  </a:lnTo>
                  <a:lnTo>
                    <a:pt x="561" y="30"/>
                  </a:lnTo>
                  <a:lnTo>
                    <a:pt x="654" y="41"/>
                  </a:lnTo>
                  <a:lnTo>
                    <a:pt x="6" y="467"/>
                  </a:lnTo>
                  <a:lnTo>
                    <a:pt x="4" y="469"/>
                  </a:lnTo>
                  <a:lnTo>
                    <a:pt x="2" y="471"/>
                  </a:lnTo>
                  <a:lnTo>
                    <a:pt x="1" y="473"/>
                  </a:lnTo>
                  <a:lnTo>
                    <a:pt x="0" y="477"/>
                  </a:lnTo>
                  <a:lnTo>
                    <a:pt x="0" y="480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3"/>
                  </a:lnTo>
                  <a:lnTo>
                    <a:pt x="11" y="494"/>
                  </a:lnTo>
                  <a:lnTo>
                    <a:pt x="15" y="4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301">
              <a:extLst>
                <a:ext uri="{FF2B5EF4-FFF2-40B4-BE49-F238E27FC236}">
                  <a16:creationId xmlns:a16="http://schemas.microsoft.com/office/drawing/2014/main" xmlns="" id="{12F6D320-A2D7-49AA-A59C-B7DFD83EB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2675" y="2587625"/>
              <a:ext cx="287338" cy="192088"/>
            </a:xfrm>
            <a:custGeom>
              <a:avLst/>
              <a:gdLst>
                <a:gd name="T0" fmla="*/ 843 w 903"/>
                <a:gd name="T1" fmla="*/ 572 h 602"/>
                <a:gd name="T2" fmla="*/ 842 w 903"/>
                <a:gd name="T3" fmla="*/ 12 h 602"/>
                <a:gd name="T4" fmla="*/ 840 w 903"/>
                <a:gd name="T5" fmla="*/ 7 h 602"/>
                <a:gd name="T6" fmla="*/ 835 w 903"/>
                <a:gd name="T7" fmla="*/ 3 h 602"/>
                <a:gd name="T8" fmla="*/ 830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6 w 903"/>
                <a:gd name="T15" fmla="*/ 5 h 602"/>
                <a:gd name="T16" fmla="*/ 693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2 w 903"/>
                <a:gd name="T23" fmla="*/ 163 h 602"/>
                <a:gd name="T24" fmla="*/ 629 w 903"/>
                <a:gd name="T25" fmla="*/ 157 h 602"/>
                <a:gd name="T26" fmla="*/ 625 w 903"/>
                <a:gd name="T27" fmla="*/ 153 h 602"/>
                <a:gd name="T28" fmla="*/ 620 w 903"/>
                <a:gd name="T29" fmla="*/ 151 h 602"/>
                <a:gd name="T30" fmla="*/ 496 w 903"/>
                <a:gd name="T31" fmla="*/ 151 h 602"/>
                <a:gd name="T32" fmla="*/ 490 w 903"/>
                <a:gd name="T33" fmla="*/ 152 h 602"/>
                <a:gd name="T34" fmla="*/ 486 w 903"/>
                <a:gd name="T35" fmla="*/ 155 h 602"/>
                <a:gd name="T36" fmla="*/ 482 w 903"/>
                <a:gd name="T37" fmla="*/ 159 h 602"/>
                <a:gd name="T38" fmla="*/ 481 w 903"/>
                <a:gd name="T39" fmla="*/ 166 h 602"/>
                <a:gd name="T40" fmla="*/ 421 w 903"/>
                <a:gd name="T41" fmla="*/ 572 h 602"/>
                <a:gd name="T42" fmla="*/ 420 w 903"/>
                <a:gd name="T43" fmla="*/ 313 h 602"/>
                <a:gd name="T44" fmla="*/ 418 w 903"/>
                <a:gd name="T45" fmla="*/ 307 h 602"/>
                <a:gd name="T46" fmla="*/ 414 w 903"/>
                <a:gd name="T47" fmla="*/ 304 h 602"/>
                <a:gd name="T48" fmla="*/ 408 w 903"/>
                <a:gd name="T49" fmla="*/ 302 h 602"/>
                <a:gd name="T50" fmla="*/ 285 w 903"/>
                <a:gd name="T51" fmla="*/ 301 h 602"/>
                <a:gd name="T52" fmla="*/ 280 w 903"/>
                <a:gd name="T53" fmla="*/ 302 h 602"/>
                <a:gd name="T54" fmla="*/ 274 w 903"/>
                <a:gd name="T55" fmla="*/ 305 h 602"/>
                <a:gd name="T56" fmla="*/ 271 w 903"/>
                <a:gd name="T57" fmla="*/ 311 h 602"/>
                <a:gd name="T58" fmla="*/ 270 w 903"/>
                <a:gd name="T59" fmla="*/ 316 h 602"/>
                <a:gd name="T60" fmla="*/ 210 w 903"/>
                <a:gd name="T61" fmla="*/ 572 h 602"/>
                <a:gd name="T62" fmla="*/ 210 w 903"/>
                <a:gd name="T63" fmla="*/ 464 h 602"/>
                <a:gd name="T64" fmla="*/ 208 w 903"/>
                <a:gd name="T65" fmla="*/ 459 h 602"/>
                <a:gd name="T66" fmla="*/ 204 w 903"/>
                <a:gd name="T67" fmla="*/ 454 h 602"/>
                <a:gd name="T68" fmla="*/ 198 w 903"/>
                <a:gd name="T69" fmla="*/ 452 h 602"/>
                <a:gd name="T70" fmla="*/ 75 w 903"/>
                <a:gd name="T71" fmla="*/ 452 h 602"/>
                <a:gd name="T72" fmla="*/ 69 w 903"/>
                <a:gd name="T73" fmla="*/ 453 h 602"/>
                <a:gd name="T74" fmla="*/ 64 w 903"/>
                <a:gd name="T75" fmla="*/ 457 h 602"/>
                <a:gd name="T76" fmla="*/ 61 w 903"/>
                <a:gd name="T77" fmla="*/ 461 h 602"/>
                <a:gd name="T78" fmla="*/ 60 w 903"/>
                <a:gd name="T79" fmla="*/ 467 h 602"/>
                <a:gd name="T80" fmla="*/ 15 w 903"/>
                <a:gd name="T81" fmla="*/ 572 h 602"/>
                <a:gd name="T82" fmla="*/ 8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8 w 903"/>
                <a:gd name="T95" fmla="*/ 601 h 602"/>
                <a:gd name="T96" fmla="*/ 15 w 903"/>
                <a:gd name="T97" fmla="*/ 602 h 602"/>
                <a:gd name="T98" fmla="*/ 195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0 w 903"/>
                <a:gd name="T111" fmla="*/ 596 h 602"/>
                <a:gd name="T112" fmla="*/ 902 w 903"/>
                <a:gd name="T113" fmla="*/ 591 h 602"/>
                <a:gd name="T114" fmla="*/ 902 w 903"/>
                <a:gd name="T115" fmla="*/ 584 h 602"/>
                <a:gd name="T116" fmla="*/ 900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2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9" y="5"/>
                  </a:lnTo>
                  <a:lnTo>
                    <a:pt x="835" y="3"/>
                  </a:lnTo>
                  <a:lnTo>
                    <a:pt x="833" y="2"/>
                  </a:lnTo>
                  <a:lnTo>
                    <a:pt x="830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5" y="7"/>
                  </a:lnTo>
                  <a:lnTo>
                    <a:pt x="693" y="9"/>
                  </a:lnTo>
                  <a:lnTo>
                    <a:pt x="693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166"/>
                  </a:lnTo>
                  <a:lnTo>
                    <a:pt x="632" y="163"/>
                  </a:lnTo>
                  <a:lnTo>
                    <a:pt x="630" y="159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3"/>
                  </a:lnTo>
                  <a:lnTo>
                    <a:pt x="623" y="152"/>
                  </a:lnTo>
                  <a:lnTo>
                    <a:pt x="620" y="151"/>
                  </a:lnTo>
                  <a:lnTo>
                    <a:pt x="617" y="151"/>
                  </a:lnTo>
                  <a:lnTo>
                    <a:pt x="496" y="151"/>
                  </a:lnTo>
                  <a:lnTo>
                    <a:pt x="493" y="151"/>
                  </a:lnTo>
                  <a:lnTo>
                    <a:pt x="490" y="152"/>
                  </a:lnTo>
                  <a:lnTo>
                    <a:pt x="488" y="153"/>
                  </a:lnTo>
                  <a:lnTo>
                    <a:pt x="486" y="155"/>
                  </a:lnTo>
                  <a:lnTo>
                    <a:pt x="484" y="157"/>
                  </a:lnTo>
                  <a:lnTo>
                    <a:pt x="482" y="159"/>
                  </a:lnTo>
                  <a:lnTo>
                    <a:pt x="481" y="163"/>
                  </a:lnTo>
                  <a:lnTo>
                    <a:pt x="481" y="16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316"/>
                  </a:lnTo>
                  <a:lnTo>
                    <a:pt x="420" y="313"/>
                  </a:lnTo>
                  <a:lnTo>
                    <a:pt x="420" y="311"/>
                  </a:lnTo>
                  <a:lnTo>
                    <a:pt x="418" y="307"/>
                  </a:lnTo>
                  <a:lnTo>
                    <a:pt x="417" y="305"/>
                  </a:lnTo>
                  <a:lnTo>
                    <a:pt x="414" y="304"/>
                  </a:lnTo>
                  <a:lnTo>
                    <a:pt x="412" y="302"/>
                  </a:lnTo>
                  <a:lnTo>
                    <a:pt x="408" y="302"/>
                  </a:lnTo>
                  <a:lnTo>
                    <a:pt x="406" y="301"/>
                  </a:lnTo>
                  <a:lnTo>
                    <a:pt x="285" y="301"/>
                  </a:lnTo>
                  <a:lnTo>
                    <a:pt x="283" y="302"/>
                  </a:lnTo>
                  <a:lnTo>
                    <a:pt x="280" y="302"/>
                  </a:lnTo>
                  <a:lnTo>
                    <a:pt x="278" y="304"/>
                  </a:lnTo>
                  <a:lnTo>
                    <a:pt x="274" y="305"/>
                  </a:lnTo>
                  <a:lnTo>
                    <a:pt x="273" y="307"/>
                  </a:lnTo>
                  <a:lnTo>
                    <a:pt x="271" y="311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2"/>
                  </a:lnTo>
                  <a:lnTo>
                    <a:pt x="210" y="572"/>
                  </a:lnTo>
                  <a:lnTo>
                    <a:pt x="210" y="467"/>
                  </a:lnTo>
                  <a:lnTo>
                    <a:pt x="210" y="464"/>
                  </a:lnTo>
                  <a:lnTo>
                    <a:pt x="209" y="461"/>
                  </a:lnTo>
                  <a:lnTo>
                    <a:pt x="208" y="459"/>
                  </a:lnTo>
                  <a:lnTo>
                    <a:pt x="206" y="457"/>
                  </a:lnTo>
                  <a:lnTo>
                    <a:pt x="204" y="454"/>
                  </a:lnTo>
                  <a:lnTo>
                    <a:pt x="201" y="453"/>
                  </a:lnTo>
                  <a:lnTo>
                    <a:pt x="198" y="452"/>
                  </a:lnTo>
                  <a:lnTo>
                    <a:pt x="195" y="452"/>
                  </a:lnTo>
                  <a:lnTo>
                    <a:pt x="75" y="452"/>
                  </a:lnTo>
                  <a:lnTo>
                    <a:pt x="72" y="452"/>
                  </a:lnTo>
                  <a:lnTo>
                    <a:pt x="69" y="453"/>
                  </a:lnTo>
                  <a:lnTo>
                    <a:pt x="66" y="454"/>
                  </a:lnTo>
                  <a:lnTo>
                    <a:pt x="64" y="457"/>
                  </a:lnTo>
                  <a:lnTo>
                    <a:pt x="62" y="459"/>
                  </a:lnTo>
                  <a:lnTo>
                    <a:pt x="61" y="461"/>
                  </a:lnTo>
                  <a:lnTo>
                    <a:pt x="60" y="464"/>
                  </a:lnTo>
                  <a:lnTo>
                    <a:pt x="60" y="467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2" y="572"/>
                  </a:lnTo>
                  <a:lnTo>
                    <a:pt x="8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2" y="579"/>
                  </a:lnTo>
                  <a:lnTo>
                    <a:pt x="1" y="581"/>
                  </a:lnTo>
                  <a:lnTo>
                    <a:pt x="0" y="584"/>
                  </a:lnTo>
                  <a:lnTo>
                    <a:pt x="0" y="587"/>
                  </a:lnTo>
                  <a:lnTo>
                    <a:pt x="0" y="591"/>
                  </a:lnTo>
                  <a:lnTo>
                    <a:pt x="1" y="593"/>
                  </a:lnTo>
                  <a:lnTo>
                    <a:pt x="2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8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5" y="602"/>
                  </a:lnTo>
                  <a:lnTo>
                    <a:pt x="285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3" y="601"/>
                  </a:lnTo>
                  <a:lnTo>
                    <a:pt x="896" y="600"/>
                  </a:lnTo>
                  <a:lnTo>
                    <a:pt x="899" y="598"/>
                  </a:lnTo>
                  <a:lnTo>
                    <a:pt x="900" y="596"/>
                  </a:lnTo>
                  <a:lnTo>
                    <a:pt x="902" y="593"/>
                  </a:lnTo>
                  <a:lnTo>
                    <a:pt x="902" y="591"/>
                  </a:lnTo>
                  <a:lnTo>
                    <a:pt x="903" y="587"/>
                  </a:lnTo>
                  <a:lnTo>
                    <a:pt x="902" y="584"/>
                  </a:lnTo>
                  <a:lnTo>
                    <a:pt x="902" y="581"/>
                  </a:lnTo>
                  <a:lnTo>
                    <a:pt x="900" y="579"/>
                  </a:lnTo>
                  <a:lnTo>
                    <a:pt x="899" y="577"/>
                  </a:lnTo>
                  <a:lnTo>
                    <a:pt x="896" y="575"/>
                  </a:lnTo>
                  <a:lnTo>
                    <a:pt x="893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81" name="Group 80" descr="This image is an icon of gears. ">
            <a:extLst>
              <a:ext uri="{FF2B5EF4-FFF2-40B4-BE49-F238E27FC236}">
                <a16:creationId xmlns:a16="http://schemas.microsoft.com/office/drawing/2014/main" xmlns="" id="{CF7442ED-E503-49F5-9126-27F11E0DE074}"/>
              </a:ext>
            </a:extLst>
          </p:cNvPr>
          <p:cNvGrpSpPr/>
          <p:nvPr/>
        </p:nvGrpSpPr>
        <p:grpSpPr>
          <a:xfrm>
            <a:off x="4567322" y="4930423"/>
            <a:ext cx="334234" cy="343837"/>
            <a:chOff x="7048500" y="1387475"/>
            <a:chExt cx="276226" cy="284163"/>
          </a:xfrm>
          <a:solidFill>
            <a:schemeClr val="bg1"/>
          </a:solidFill>
        </p:grpSpPr>
        <p:sp>
          <p:nvSpPr>
            <p:cNvPr id="82" name="Freeform 4357">
              <a:extLst>
                <a:ext uri="{FF2B5EF4-FFF2-40B4-BE49-F238E27FC236}">
                  <a16:creationId xmlns:a16="http://schemas.microsoft.com/office/drawing/2014/main" xmlns="" id="{5D20C8D8-9E27-4678-9329-87F88DA477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4358">
              <a:extLst>
                <a:ext uri="{FF2B5EF4-FFF2-40B4-BE49-F238E27FC236}">
                  <a16:creationId xmlns:a16="http://schemas.microsoft.com/office/drawing/2014/main" xmlns="" id="{51F64262-4CAE-411C-BA9D-7B6EC8255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6" name="Graphic 5" descr="Money">
            <a:extLst>
              <a:ext uri="{FF2B5EF4-FFF2-40B4-BE49-F238E27FC236}">
                <a16:creationId xmlns:a16="http://schemas.microsoft.com/office/drawing/2014/main" xmlns="" id="{231049EC-B4F3-4123-B271-2B1BE53FD9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567322" y="2475123"/>
            <a:ext cx="533625" cy="5336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975" y="1158875"/>
            <a:ext cx="42100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32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xmlns="" id="{9B326F38-4E3F-467E-B912-22D5333F420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92100"/>
            <a:ext cx="926419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 Ecosystem of Farmers</a:t>
            </a:r>
            <a:endParaRPr lang="en-US" sz="3600" b="1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ABF686F-91C6-49D1-A69F-A2D1290E7E30}"/>
              </a:ext>
            </a:extLst>
          </p:cNvPr>
          <p:cNvSpPr txBox="1"/>
          <p:nvPr/>
        </p:nvSpPr>
        <p:spPr>
          <a:xfrm>
            <a:off x="1231071" y="1102406"/>
            <a:ext cx="926419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 smtClean="0"/>
              <a:t> </a:t>
            </a:r>
            <a:endParaRPr lang="en-US" sz="16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CF8A7EC5-3DC6-491A-B43F-24CA6DEFBE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711318" y="2147002"/>
            <a:ext cx="10769364" cy="3481679"/>
            <a:chOff x="788154" y="2147002"/>
            <a:chExt cx="10769364" cy="348167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xmlns="" id="{17632067-409A-4C6C-9C61-655CF362D017}"/>
                </a:ext>
              </a:extLst>
            </p:cNvPr>
            <p:cNvGrpSpPr/>
            <p:nvPr/>
          </p:nvGrpSpPr>
          <p:grpSpPr>
            <a:xfrm>
              <a:off x="8324290" y="2147002"/>
              <a:ext cx="3233228" cy="574343"/>
              <a:chOff x="8209472" y="2043791"/>
              <a:chExt cx="3233228" cy="57434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1BF6ABAB-99E8-47DB-B0E7-7897C92C3938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sz="1600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1A8B7CBA-912D-4B48-A3A6-8510F1ACEF46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D704045F-06DF-4855-BAA9-72DBCFFEC77E}"/>
                </a:ext>
              </a:extLst>
            </p:cNvPr>
            <p:cNvGrpSpPr/>
            <p:nvPr/>
          </p:nvGrpSpPr>
          <p:grpSpPr>
            <a:xfrm>
              <a:off x="8324290" y="4315674"/>
              <a:ext cx="3233228" cy="1313007"/>
              <a:chOff x="8324290" y="4315674"/>
              <a:chExt cx="3233228" cy="1313007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xmlns="" id="{C843676A-60C6-4359-9F0F-B8AE0300D43B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600" dirty="0" smtClean="0"/>
                  <a:t> </a:t>
                </a:r>
                <a:endParaRPr lang="en-US" sz="1600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22B1BDB2-A577-4B8C-86DE-9B1FA359B37E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endParaRPr lang="en-US" b="1" dirty="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A044F10B-8F3E-4EA6-8911-9BACF6193C46}"/>
                </a:ext>
              </a:extLst>
            </p:cNvPr>
            <p:cNvGrpSpPr/>
            <p:nvPr/>
          </p:nvGrpSpPr>
          <p:grpSpPr>
            <a:xfrm>
              <a:off x="788154" y="2147002"/>
              <a:ext cx="3233228" cy="574343"/>
              <a:chOff x="8209472" y="2043791"/>
              <a:chExt cx="3233228" cy="574343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xmlns="" id="{5E98DE8D-D741-4A2E-A595-F7320F8BE839}"/>
                  </a:ext>
                </a:extLst>
              </p:cNvPr>
              <p:cNvSpPr txBox="1"/>
              <p:nvPr/>
            </p:nvSpPr>
            <p:spPr>
              <a:xfrm>
                <a:off x="8209472" y="2371913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 </a:t>
                </a:r>
                <a:endParaRPr lang="en-US" sz="1600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AEE0DDEB-94B0-4768-9871-27F6BE297153}"/>
                  </a:ext>
                </a:extLst>
              </p:cNvPr>
              <p:cNvSpPr txBox="1"/>
              <p:nvPr/>
            </p:nvSpPr>
            <p:spPr>
              <a:xfrm>
                <a:off x="8209472" y="2043791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xmlns="" id="{37CFE83A-7B9A-4948-8C8F-A20544A4E3F8}"/>
                </a:ext>
              </a:extLst>
            </p:cNvPr>
            <p:cNvGrpSpPr/>
            <p:nvPr/>
          </p:nvGrpSpPr>
          <p:grpSpPr>
            <a:xfrm>
              <a:off x="788154" y="4315674"/>
              <a:ext cx="3233228" cy="1313007"/>
              <a:chOff x="8324290" y="4315674"/>
              <a:chExt cx="3233228" cy="1313007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xmlns="" id="{F0163476-7C3B-4403-BCBE-6E2197D4AF48}"/>
                  </a:ext>
                </a:extLst>
              </p:cNvPr>
              <p:cNvSpPr txBox="1"/>
              <p:nvPr/>
            </p:nvSpPr>
            <p:spPr>
              <a:xfrm>
                <a:off x="8324290" y="4315674"/>
                <a:ext cx="32332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1600" dirty="0" smtClean="0"/>
                  <a:t> </a:t>
                </a:r>
                <a:endParaRPr lang="en-US" sz="1600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xmlns="" id="{3CC98909-5ABB-4A3D-BC52-5BB105E69483}"/>
                  </a:ext>
                </a:extLst>
              </p:cNvPr>
              <p:cNvSpPr txBox="1"/>
              <p:nvPr/>
            </p:nvSpPr>
            <p:spPr>
              <a:xfrm>
                <a:off x="8324290" y="5351682"/>
                <a:ext cx="3233228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endParaRPr lang="en-US" b="1" dirty="0"/>
              </a:p>
            </p:txBody>
          </p:sp>
        </p:grpSp>
      </p:grpSp>
      <p:grpSp>
        <p:nvGrpSpPr>
          <p:cNvPr id="75" name="Group 74" descr="This image is an icon of a human being. ">
            <a:extLst>
              <a:ext uri="{FF2B5EF4-FFF2-40B4-BE49-F238E27FC236}">
                <a16:creationId xmlns:a16="http://schemas.microsoft.com/office/drawing/2014/main" xmlns="" id="{03658782-57B9-4C48-9C71-07695163187A}"/>
              </a:ext>
            </a:extLst>
          </p:cNvPr>
          <p:cNvGrpSpPr/>
          <p:nvPr/>
        </p:nvGrpSpPr>
        <p:grpSpPr>
          <a:xfrm>
            <a:off x="7284682" y="2522553"/>
            <a:ext cx="345758" cy="301578"/>
            <a:chOff x="9312275" y="5386388"/>
            <a:chExt cx="285750" cy="249238"/>
          </a:xfrm>
          <a:solidFill>
            <a:schemeClr val="bg1"/>
          </a:solidFill>
        </p:grpSpPr>
        <p:sp>
          <p:nvSpPr>
            <p:cNvPr id="76" name="Freeform 3445">
              <a:extLst>
                <a:ext uri="{FF2B5EF4-FFF2-40B4-BE49-F238E27FC236}">
                  <a16:creationId xmlns:a16="http://schemas.microsoft.com/office/drawing/2014/main" xmlns="" id="{7542754E-CB96-41C7-B68A-87941CFD3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3446">
              <a:extLst>
                <a:ext uri="{FF2B5EF4-FFF2-40B4-BE49-F238E27FC236}">
                  <a16:creationId xmlns:a16="http://schemas.microsoft.com/office/drawing/2014/main" xmlns="" id="{334072C5-8E7E-4A65-ABAD-8FD2AA02B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8" name="Group 77" descr="This image is an icon of a bar chart. ">
            <a:extLst>
              <a:ext uri="{FF2B5EF4-FFF2-40B4-BE49-F238E27FC236}">
                <a16:creationId xmlns:a16="http://schemas.microsoft.com/office/drawing/2014/main" xmlns="" id="{ABB60BDA-D4C1-4C07-BE44-8158EF962C92}"/>
              </a:ext>
            </a:extLst>
          </p:cNvPr>
          <p:cNvGrpSpPr/>
          <p:nvPr/>
        </p:nvGrpSpPr>
        <p:grpSpPr>
          <a:xfrm>
            <a:off x="7283722" y="4934265"/>
            <a:ext cx="347679" cy="336153"/>
            <a:chOff x="4892675" y="2501900"/>
            <a:chExt cx="287338" cy="277813"/>
          </a:xfrm>
          <a:solidFill>
            <a:schemeClr val="bg1"/>
          </a:solidFill>
        </p:grpSpPr>
        <p:sp>
          <p:nvSpPr>
            <p:cNvPr id="79" name="Freeform 300">
              <a:extLst>
                <a:ext uri="{FF2B5EF4-FFF2-40B4-BE49-F238E27FC236}">
                  <a16:creationId xmlns:a16="http://schemas.microsoft.com/office/drawing/2014/main" xmlns="" id="{079F1AF8-61FC-4E38-A00F-4F8AC7B28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25" y="2501900"/>
              <a:ext cx="227013" cy="157163"/>
            </a:xfrm>
            <a:custGeom>
              <a:avLst/>
              <a:gdLst>
                <a:gd name="T0" fmla="*/ 19 w 712"/>
                <a:gd name="T1" fmla="*/ 494 h 495"/>
                <a:gd name="T2" fmla="*/ 679 w 712"/>
                <a:gd name="T3" fmla="*/ 60 h 495"/>
                <a:gd name="T4" fmla="*/ 668 w 712"/>
                <a:gd name="T5" fmla="*/ 167 h 495"/>
                <a:gd name="T6" fmla="*/ 669 w 712"/>
                <a:gd name="T7" fmla="*/ 173 h 495"/>
                <a:gd name="T8" fmla="*/ 672 w 712"/>
                <a:gd name="T9" fmla="*/ 177 h 495"/>
                <a:gd name="T10" fmla="*/ 677 w 712"/>
                <a:gd name="T11" fmla="*/ 180 h 495"/>
                <a:gd name="T12" fmla="*/ 682 w 712"/>
                <a:gd name="T13" fmla="*/ 180 h 495"/>
                <a:gd name="T14" fmla="*/ 688 w 712"/>
                <a:gd name="T15" fmla="*/ 179 h 495"/>
                <a:gd name="T16" fmla="*/ 696 w 712"/>
                <a:gd name="T17" fmla="*/ 173 h 495"/>
                <a:gd name="T18" fmla="*/ 712 w 712"/>
                <a:gd name="T19" fmla="*/ 31 h 495"/>
                <a:gd name="T20" fmla="*/ 712 w 712"/>
                <a:gd name="T21" fmla="*/ 30 h 495"/>
                <a:gd name="T22" fmla="*/ 712 w 712"/>
                <a:gd name="T23" fmla="*/ 27 h 495"/>
                <a:gd name="T24" fmla="*/ 711 w 712"/>
                <a:gd name="T25" fmla="*/ 24 h 495"/>
                <a:gd name="T26" fmla="*/ 710 w 712"/>
                <a:gd name="T27" fmla="*/ 22 h 495"/>
                <a:gd name="T28" fmla="*/ 710 w 712"/>
                <a:gd name="T29" fmla="*/ 22 h 495"/>
                <a:gd name="T30" fmla="*/ 707 w 712"/>
                <a:gd name="T31" fmla="*/ 20 h 495"/>
                <a:gd name="T32" fmla="*/ 705 w 712"/>
                <a:gd name="T33" fmla="*/ 17 h 495"/>
                <a:gd name="T34" fmla="*/ 702 w 712"/>
                <a:gd name="T35" fmla="*/ 16 h 495"/>
                <a:gd name="T36" fmla="*/ 700 w 712"/>
                <a:gd name="T37" fmla="*/ 15 h 495"/>
                <a:gd name="T38" fmla="*/ 699 w 712"/>
                <a:gd name="T39" fmla="*/ 15 h 495"/>
                <a:gd name="T40" fmla="*/ 561 w 712"/>
                <a:gd name="T41" fmla="*/ 0 h 495"/>
                <a:gd name="T42" fmla="*/ 555 w 712"/>
                <a:gd name="T43" fmla="*/ 1 h 495"/>
                <a:gd name="T44" fmla="*/ 551 w 712"/>
                <a:gd name="T45" fmla="*/ 6 h 495"/>
                <a:gd name="T46" fmla="*/ 548 w 712"/>
                <a:gd name="T47" fmla="*/ 11 h 495"/>
                <a:gd name="T48" fmla="*/ 547 w 712"/>
                <a:gd name="T49" fmla="*/ 16 h 495"/>
                <a:gd name="T50" fmla="*/ 549 w 712"/>
                <a:gd name="T51" fmla="*/ 22 h 495"/>
                <a:gd name="T52" fmla="*/ 552 w 712"/>
                <a:gd name="T53" fmla="*/ 27 h 495"/>
                <a:gd name="T54" fmla="*/ 557 w 712"/>
                <a:gd name="T55" fmla="*/ 29 h 495"/>
                <a:gd name="T56" fmla="*/ 654 w 712"/>
                <a:gd name="T57" fmla="*/ 41 h 495"/>
                <a:gd name="T58" fmla="*/ 4 w 712"/>
                <a:gd name="T59" fmla="*/ 469 h 495"/>
                <a:gd name="T60" fmla="*/ 1 w 712"/>
                <a:gd name="T61" fmla="*/ 473 h 495"/>
                <a:gd name="T62" fmla="*/ 0 w 712"/>
                <a:gd name="T63" fmla="*/ 480 h 495"/>
                <a:gd name="T64" fmla="*/ 1 w 712"/>
                <a:gd name="T65" fmla="*/ 485 h 495"/>
                <a:gd name="T66" fmla="*/ 5 w 712"/>
                <a:gd name="T67" fmla="*/ 490 h 495"/>
                <a:gd name="T68" fmla="*/ 11 w 712"/>
                <a:gd name="T69" fmla="*/ 494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2" h="495">
                  <a:moveTo>
                    <a:pt x="15" y="495"/>
                  </a:moveTo>
                  <a:lnTo>
                    <a:pt x="19" y="494"/>
                  </a:lnTo>
                  <a:lnTo>
                    <a:pt x="23" y="493"/>
                  </a:lnTo>
                  <a:lnTo>
                    <a:pt x="679" y="60"/>
                  </a:lnTo>
                  <a:lnTo>
                    <a:pt x="668" y="164"/>
                  </a:lnTo>
                  <a:lnTo>
                    <a:pt x="668" y="167"/>
                  </a:lnTo>
                  <a:lnTo>
                    <a:pt x="668" y="170"/>
                  </a:lnTo>
                  <a:lnTo>
                    <a:pt x="669" y="173"/>
                  </a:lnTo>
                  <a:lnTo>
                    <a:pt x="671" y="175"/>
                  </a:lnTo>
                  <a:lnTo>
                    <a:pt x="672" y="177"/>
                  </a:lnTo>
                  <a:lnTo>
                    <a:pt x="675" y="179"/>
                  </a:lnTo>
                  <a:lnTo>
                    <a:pt x="677" y="180"/>
                  </a:lnTo>
                  <a:lnTo>
                    <a:pt x="681" y="180"/>
                  </a:lnTo>
                  <a:lnTo>
                    <a:pt x="682" y="180"/>
                  </a:lnTo>
                  <a:lnTo>
                    <a:pt x="682" y="180"/>
                  </a:lnTo>
                  <a:lnTo>
                    <a:pt x="688" y="179"/>
                  </a:lnTo>
                  <a:lnTo>
                    <a:pt x="692" y="177"/>
                  </a:lnTo>
                  <a:lnTo>
                    <a:pt x="696" y="173"/>
                  </a:lnTo>
                  <a:lnTo>
                    <a:pt x="697" y="168"/>
                  </a:lnTo>
                  <a:lnTo>
                    <a:pt x="712" y="31"/>
                  </a:lnTo>
                  <a:lnTo>
                    <a:pt x="712" y="31"/>
                  </a:lnTo>
                  <a:lnTo>
                    <a:pt x="712" y="30"/>
                  </a:lnTo>
                  <a:lnTo>
                    <a:pt x="712" y="28"/>
                  </a:lnTo>
                  <a:lnTo>
                    <a:pt x="712" y="27"/>
                  </a:lnTo>
                  <a:lnTo>
                    <a:pt x="712" y="25"/>
                  </a:lnTo>
                  <a:lnTo>
                    <a:pt x="711" y="24"/>
                  </a:lnTo>
                  <a:lnTo>
                    <a:pt x="711" y="23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10" y="22"/>
                  </a:lnTo>
                  <a:lnTo>
                    <a:pt x="709" y="21"/>
                  </a:lnTo>
                  <a:lnTo>
                    <a:pt x="707" y="20"/>
                  </a:lnTo>
                  <a:lnTo>
                    <a:pt x="706" y="18"/>
                  </a:lnTo>
                  <a:lnTo>
                    <a:pt x="705" y="17"/>
                  </a:lnTo>
                  <a:lnTo>
                    <a:pt x="704" y="17"/>
                  </a:lnTo>
                  <a:lnTo>
                    <a:pt x="702" y="16"/>
                  </a:lnTo>
                  <a:lnTo>
                    <a:pt x="701" y="16"/>
                  </a:lnTo>
                  <a:lnTo>
                    <a:pt x="700" y="15"/>
                  </a:lnTo>
                  <a:lnTo>
                    <a:pt x="699" y="15"/>
                  </a:lnTo>
                  <a:lnTo>
                    <a:pt x="699" y="15"/>
                  </a:lnTo>
                  <a:lnTo>
                    <a:pt x="564" y="0"/>
                  </a:lnTo>
                  <a:lnTo>
                    <a:pt x="561" y="0"/>
                  </a:lnTo>
                  <a:lnTo>
                    <a:pt x="557" y="0"/>
                  </a:lnTo>
                  <a:lnTo>
                    <a:pt x="555" y="1"/>
                  </a:lnTo>
                  <a:lnTo>
                    <a:pt x="553" y="3"/>
                  </a:lnTo>
                  <a:lnTo>
                    <a:pt x="551" y="6"/>
                  </a:lnTo>
                  <a:lnTo>
                    <a:pt x="549" y="8"/>
                  </a:lnTo>
                  <a:lnTo>
                    <a:pt x="548" y="11"/>
                  </a:lnTo>
                  <a:lnTo>
                    <a:pt x="547" y="13"/>
                  </a:lnTo>
                  <a:lnTo>
                    <a:pt x="547" y="16"/>
                  </a:lnTo>
                  <a:lnTo>
                    <a:pt x="548" y="20"/>
                  </a:lnTo>
                  <a:lnTo>
                    <a:pt x="549" y="22"/>
                  </a:lnTo>
                  <a:lnTo>
                    <a:pt x="550" y="25"/>
                  </a:lnTo>
                  <a:lnTo>
                    <a:pt x="552" y="27"/>
                  </a:lnTo>
                  <a:lnTo>
                    <a:pt x="554" y="28"/>
                  </a:lnTo>
                  <a:lnTo>
                    <a:pt x="557" y="29"/>
                  </a:lnTo>
                  <a:lnTo>
                    <a:pt x="561" y="30"/>
                  </a:lnTo>
                  <a:lnTo>
                    <a:pt x="654" y="41"/>
                  </a:lnTo>
                  <a:lnTo>
                    <a:pt x="6" y="467"/>
                  </a:lnTo>
                  <a:lnTo>
                    <a:pt x="4" y="469"/>
                  </a:lnTo>
                  <a:lnTo>
                    <a:pt x="2" y="471"/>
                  </a:lnTo>
                  <a:lnTo>
                    <a:pt x="1" y="473"/>
                  </a:lnTo>
                  <a:lnTo>
                    <a:pt x="0" y="477"/>
                  </a:lnTo>
                  <a:lnTo>
                    <a:pt x="0" y="480"/>
                  </a:lnTo>
                  <a:lnTo>
                    <a:pt x="0" y="482"/>
                  </a:lnTo>
                  <a:lnTo>
                    <a:pt x="1" y="485"/>
                  </a:lnTo>
                  <a:lnTo>
                    <a:pt x="2" y="488"/>
                  </a:lnTo>
                  <a:lnTo>
                    <a:pt x="5" y="490"/>
                  </a:lnTo>
                  <a:lnTo>
                    <a:pt x="8" y="493"/>
                  </a:lnTo>
                  <a:lnTo>
                    <a:pt x="11" y="494"/>
                  </a:lnTo>
                  <a:lnTo>
                    <a:pt x="15" y="4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301">
              <a:extLst>
                <a:ext uri="{FF2B5EF4-FFF2-40B4-BE49-F238E27FC236}">
                  <a16:creationId xmlns:a16="http://schemas.microsoft.com/office/drawing/2014/main" xmlns="" id="{12F6D320-A2D7-49AA-A59C-B7DFD83EB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2675" y="2587625"/>
              <a:ext cx="287338" cy="192088"/>
            </a:xfrm>
            <a:custGeom>
              <a:avLst/>
              <a:gdLst>
                <a:gd name="T0" fmla="*/ 843 w 903"/>
                <a:gd name="T1" fmla="*/ 572 h 602"/>
                <a:gd name="T2" fmla="*/ 842 w 903"/>
                <a:gd name="T3" fmla="*/ 12 h 602"/>
                <a:gd name="T4" fmla="*/ 840 w 903"/>
                <a:gd name="T5" fmla="*/ 7 h 602"/>
                <a:gd name="T6" fmla="*/ 835 w 903"/>
                <a:gd name="T7" fmla="*/ 3 h 602"/>
                <a:gd name="T8" fmla="*/ 830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6 w 903"/>
                <a:gd name="T15" fmla="*/ 5 h 602"/>
                <a:gd name="T16" fmla="*/ 693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2 w 903"/>
                <a:gd name="T23" fmla="*/ 163 h 602"/>
                <a:gd name="T24" fmla="*/ 629 w 903"/>
                <a:gd name="T25" fmla="*/ 157 h 602"/>
                <a:gd name="T26" fmla="*/ 625 w 903"/>
                <a:gd name="T27" fmla="*/ 153 h 602"/>
                <a:gd name="T28" fmla="*/ 620 w 903"/>
                <a:gd name="T29" fmla="*/ 151 h 602"/>
                <a:gd name="T30" fmla="*/ 496 w 903"/>
                <a:gd name="T31" fmla="*/ 151 h 602"/>
                <a:gd name="T32" fmla="*/ 490 w 903"/>
                <a:gd name="T33" fmla="*/ 152 h 602"/>
                <a:gd name="T34" fmla="*/ 486 w 903"/>
                <a:gd name="T35" fmla="*/ 155 h 602"/>
                <a:gd name="T36" fmla="*/ 482 w 903"/>
                <a:gd name="T37" fmla="*/ 159 h 602"/>
                <a:gd name="T38" fmla="*/ 481 w 903"/>
                <a:gd name="T39" fmla="*/ 166 h 602"/>
                <a:gd name="T40" fmla="*/ 421 w 903"/>
                <a:gd name="T41" fmla="*/ 572 h 602"/>
                <a:gd name="T42" fmla="*/ 420 w 903"/>
                <a:gd name="T43" fmla="*/ 313 h 602"/>
                <a:gd name="T44" fmla="*/ 418 w 903"/>
                <a:gd name="T45" fmla="*/ 307 h 602"/>
                <a:gd name="T46" fmla="*/ 414 w 903"/>
                <a:gd name="T47" fmla="*/ 304 h 602"/>
                <a:gd name="T48" fmla="*/ 408 w 903"/>
                <a:gd name="T49" fmla="*/ 302 h 602"/>
                <a:gd name="T50" fmla="*/ 285 w 903"/>
                <a:gd name="T51" fmla="*/ 301 h 602"/>
                <a:gd name="T52" fmla="*/ 280 w 903"/>
                <a:gd name="T53" fmla="*/ 302 h 602"/>
                <a:gd name="T54" fmla="*/ 274 w 903"/>
                <a:gd name="T55" fmla="*/ 305 h 602"/>
                <a:gd name="T56" fmla="*/ 271 w 903"/>
                <a:gd name="T57" fmla="*/ 311 h 602"/>
                <a:gd name="T58" fmla="*/ 270 w 903"/>
                <a:gd name="T59" fmla="*/ 316 h 602"/>
                <a:gd name="T60" fmla="*/ 210 w 903"/>
                <a:gd name="T61" fmla="*/ 572 h 602"/>
                <a:gd name="T62" fmla="*/ 210 w 903"/>
                <a:gd name="T63" fmla="*/ 464 h 602"/>
                <a:gd name="T64" fmla="*/ 208 w 903"/>
                <a:gd name="T65" fmla="*/ 459 h 602"/>
                <a:gd name="T66" fmla="*/ 204 w 903"/>
                <a:gd name="T67" fmla="*/ 454 h 602"/>
                <a:gd name="T68" fmla="*/ 198 w 903"/>
                <a:gd name="T69" fmla="*/ 452 h 602"/>
                <a:gd name="T70" fmla="*/ 75 w 903"/>
                <a:gd name="T71" fmla="*/ 452 h 602"/>
                <a:gd name="T72" fmla="*/ 69 w 903"/>
                <a:gd name="T73" fmla="*/ 453 h 602"/>
                <a:gd name="T74" fmla="*/ 64 w 903"/>
                <a:gd name="T75" fmla="*/ 457 h 602"/>
                <a:gd name="T76" fmla="*/ 61 w 903"/>
                <a:gd name="T77" fmla="*/ 461 h 602"/>
                <a:gd name="T78" fmla="*/ 60 w 903"/>
                <a:gd name="T79" fmla="*/ 467 h 602"/>
                <a:gd name="T80" fmla="*/ 15 w 903"/>
                <a:gd name="T81" fmla="*/ 572 h 602"/>
                <a:gd name="T82" fmla="*/ 8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8 w 903"/>
                <a:gd name="T95" fmla="*/ 601 h 602"/>
                <a:gd name="T96" fmla="*/ 15 w 903"/>
                <a:gd name="T97" fmla="*/ 602 h 602"/>
                <a:gd name="T98" fmla="*/ 195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0 w 903"/>
                <a:gd name="T111" fmla="*/ 596 h 602"/>
                <a:gd name="T112" fmla="*/ 902 w 903"/>
                <a:gd name="T113" fmla="*/ 591 h 602"/>
                <a:gd name="T114" fmla="*/ 902 w 903"/>
                <a:gd name="T115" fmla="*/ 584 h 602"/>
                <a:gd name="T116" fmla="*/ 900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2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9" y="5"/>
                  </a:lnTo>
                  <a:lnTo>
                    <a:pt x="835" y="3"/>
                  </a:lnTo>
                  <a:lnTo>
                    <a:pt x="833" y="2"/>
                  </a:lnTo>
                  <a:lnTo>
                    <a:pt x="830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5" y="7"/>
                  </a:lnTo>
                  <a:lnTo>
                    <a:pt x="693" y="9"/>
                  </a:lnTo>
                  <a:lnTo>
                    <a:pt x="693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166"/>
                  </a:lnTo>
                  <a:lnTo>
                    <a:pt x="632" y="163"/>
                  </a:lnTo>
                  <a:lnTo>
                    <a:pt x="630" y="159"/>
                  </a:lnTo>
                  <a:lnTo>
                    <a:pt x="629" y="157"/>
                  </a:lnTo>
                  <a:lnTo>
                    <a:pt x="627" y="155"/>
                  </a:lnTo>
                  <a:lnTo>
                    <a:pt x="625" y="153"/>
                  </a:lnTo>
                  <a:lnTo>
                    <a:pt x="623" y="152"/>
                  </a:lnTo>
                  <a:lnTo>
                    <a:pt x="620" y="151"/>
                  </a:lnTo>
                  <a:lnTo>
                    <a:pt x="617" y="151"/>
                  </a:lnTo>
                  <a:lnTo>
                    <a:pt x="496" y="151"/>
                  </a:lnTo>
                  <a:lnTo>
                    <a:pt x="493" y="151"/>
                  </a:lnTo>
                  <a:lnTo>
                    <a:pt x="490" y="152"/>
                  </a:lnTo>
                  <a:lnTo>
                    <a:pt x="488" y="153"/>
                  </a:lnTo>
                  <a:lnTo>
                    <a:pt x="486" y="155"/>
                  </a:lnTo>
                  <a:lnTo>
                    <a:pt x="484" y="157"/>
                  </a:lnTo>
                  <a:lnTo>
                    <a:pt x="482" y="159"/>
                  </a:lnTo>
                  <a:lnTo>
                    <a:pt x="481" y="163"/>
                  </a:lnTo>
                  <a:lnTo>
                    <a:pt x="481" y="16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316"/>
                  </a:lnTo>
                  <a:lnTo>
                    <a:pt x="420" y="313"/>
                  </a:lnTo>
                  <a:lnTo>
                    <a:pt x="420" y="311"/>
                  </a:lnTo>
                  <a:lnTo>
                    <a:pt x="418" y="307"/>
                  </a:lnTo>
                  <a:lnTo>
                    <a:pt x="417" y="305"/>
                  </a:lnTo>
                  <a:lnTo>
                    <a:pt x="414" y="304"/>
                  </a:lnTo>
                  <a:lnTo>
                    <a:pt x="412" y="302"/>
                  </a:lnTo>
                  <a:lnTo>
                    <a:pt x="408" y="302"/>
                  </a:lnTo>
                  <a:lnTo>
                    <a:pt x="406" y="301"/>
                  </a:lnTo>
                  <a:lnTo>
                    <a:pt x="285" y="301"/>
                  </a:lnTo>
                  <a:lnTo>
                    <a:pt x="283" y="302"/>
                  </a:lnTo>
                  <a:lnTo>
                    <a:pt x="280" y="302"/>
                  </a:lnTo>
                  <a:lnTo>
                    <a:pt x="278" y="304"/>
                  </a:lnTo>
                  <a:lnTo>
                    <a:pt x="274" y="305"/>
                  </a:lnTo>
                  <a:lnTo>
                    <a:pt x="273" y="307"/>
                  </a:lnTo>
                  <a:lnTo>
                    <a:pt x="271" y="311"/>
                  </a:lnTo>
                  <a:lnTo>
                    <a:pt x="271" y="313"/>
                  </a:lnTo>
                  <a:lnTo>
                    <a:pt x="270" y="316"/>
                  </a:lnTo>
                  <a:lnTo>
                    <a:pt x="270" y="572"/>
                  </a:lnTo>
                  <a:lnTo>
                    <a:pt x="210" y="572"/>
                  </a:lnTo>
                  <a:lnTo>
                    <a:pt x="210" y="467"/>
                  </a:lnTo>
                  <a:lnTo>
                    <a:pt x="210" y="464"/>
                  </a:lnTo>
                  <a:lnTo>
                    <a:pt x="209" y="461"/>
                  </a:lnTo>
                  <a:lnTo>
                    <a:pt x="208" y="459"/>
                  </a:lnTo>
                  <a:lnTo>
                    <a:pt x="206" y="457"/>
                  </a:lnTo>
                  <a:lnTo>
                    <a:pt x="204" y="454"/>
                  </a:lnTo>
                  <a:lnTo>
                    <a:pt x="201" y="453"/>
                  </a:lnTo>
                  <a:lnTo>
                    <a:pt x="198" y="452"/>
                  </a:lnTo>
                  <a:lnTo>
                    <a:pt x="195" y="452"/>
                  </a:lnTo>
                  <a:lnTo>
                    <a:pt x="75" y="452"/>
                  </a:lnTo>
                  <a:lnTo>
                    <a:pt x="72" y="452"/>
                  </a:lnTo>
                  <a:lnTo>
                    <a:pt x="69" y="453"/>
                  </a:lnTo>
                  <a:lnTo>
                    <a:pt x="66" y="454"/>
                  </a:lnTo>
                  <a:lnTo>
                    <a:pt x="64" y="457"/>
                  </a:lnTo>
                  <a:lnTo>
                    <a:pt x="62" y="459"/>
                  </a:lnTo>
                  <a:lnTo>
                    <a:pt x="61" y="461"/>
                  </a:lnTo>
                  <a:lnTo>
                    <a:pt x="60" y="464"/>
                  </a:lnTo>
                  <a:lnTo>
                    <a:pt x="60" y="467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2" y="572"/>
                  </a:lnTo>
                  <a:lnTo>
                    <a:pt x="8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2" y="579"/>
                  </a:lnTo>
                  <a:lnTo>
                    <a:pt x="1" y="581"/>
                  </a:lnTo>
                  <a:lnTo>
                    <a:pt x="0" y="584"/>
                  </a:lnTo>
                  <a:lnTo>
                    <a:pt x="0" y="587"/>
                  </a:lnTo>
                  <a:lnTo>
                    <a:pt x="0" y="591"/>
                  </a:lnTo>
                  <a:lnTo>
                    <a:pt x="1" y="593"/>
                  </a:lnTo>
                  <a:lnTo>
                    <a:pt x="2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8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5" y="602"/>
                  </a:lnTo>
                  <a:lnTo>
                    <a:pt x="285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3" y="601"/>
                  </a:lnTo>
                  <a:lnTo>
                    <a:pt x="896" y="600"/>
                  </a:lnTo>
                  <a:lnTo>
                    <a:pt x="899" y="598"/>
                  </a:lnTo>
                  <a:lnTo>
                    <a:pt x="900" y="596"/>
                  </a:lnTo>
                  <a:lnTo>
                    <a:pt x="902" y="593"/>
                  </a:lnTo>
                  <a:lnTo>
                    <a:pt x="902" y="591"/>
                  </a:lnTo>
                  <a:lnTo>
                    <a:pt x="903" y="587"/>
                  </a:lnTo>
                  <a:lnTo>
                    <a:pt x="902" y="584"/>
                  </a:lnTo>
                  <a:lnTo>
                    <a:pt x="902" y="581"/>
                  </a:lnTo>
                  <a:lnTo>
                    <a:pt x="900" y="579"/>
                  </a:lnTo>
                  <a:lnTo>
                    <a:pt x="899" y="577"/>
                  </a:lnTo>
                  <a:lnTo>
                    <a:pt x="896" y="575"/>
                  </a:lnTo>
                  <a:lnTo>
                    <a:pt x="893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81" name="Group 80" descr="This image is an icon of gears. ">
            <a:extLst>
              <a:ext uri="{FF2B5EF4-FFF2-40B4-BE49-F238E27FC236}">
                <a16:creationId xmlns:a16="http://schemas.microsoft.com/office/drawing/2014/main" xmlns="" id="{CF7442ED-E503-49F5-9126-27F11E0DE074}"/>
              </a:ext>
            </a:extLst>
          </p:cNvPr>
          <p:cNvGrpSpPr/>
          <p:nvPr/>
        </p:nvGrpSpPr>
        <p:grpSpPr>
          <a:xfrm>
            <a:off x="4567322" y="4930423"/>
            <a:ext cx="334234" cy="343837"/>
            <a:chOff x="7048500" y="1387475"/>
            <a:chExt cx="276226" cy="284163"/>
          </a:xfrm>
          <a:solidFill>
            <a:schemeClr val="bg1"/>
          </a:solidFill>
        </p:grpSpPr>
        <p:sp>
          <p:nvSpPr>
            <p:cNvPr id="82" name="Freeform 4357">
              <a:extLst>
                <a:ext uri="{FF2B5EF4-FFF2-40B4-BE49-F238E27FC236}">
                  <a16:creationId xmlns:a16="http://schemas.microsoft.com/office/drawing/2014/main" xmlns="" id="{5D20C8D8-9E27-4678-9329-87F88DA477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4358">
              <a:extLst>
                <a:ext uri="{FF2B5EF4-FFF2-40B4-BE49-F238E27FC236}">
                  <a16:creationId xmlns:a16="http://schemas.microsoft.com/office/drawing/2014/main" xmlns="" id="{51F64262-4CAE-411C-BA9D-7B6EC82557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6" name="Graphic 5" descr="Money">
            <a:extLst>
              <a:ext uri="{FF2B5EF4-FFF2-40B4-BE49-F238E27FC236}">
                <a16:creationId xmlns:a16="http://schemas.microsoft.com/office/drawing/2014/main" xmlns="" id="{231049EC-B4F3-4123-B271-2B1BE53FD9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567322" y="2475123"/>
            <a:ext cx="533625" cy="5336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368" y="939362"/>
            <a:ext cx="9483265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6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Needs of Farmers</a:t>
            </a:r>
            <a:endParaRPr lang="en-US" sz="36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200" y="1106866"/>
            <a:ext cx="11023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More </a:t>
            </a:r>
            <a:r>
              <a:rPr lang="en-IN" sz="3200" b="1" dirty="0">
                <a:solidFill>
                  <a:schemeClr val="accent5"/>
                </a:solidFill>
              </a:rPr>
              <a:t>yield</a:t>
            </a:r>
            <a:r>
              <a:rPr lang="en-IN" sz="3200" dirty="0"/>
              <a:t> from crops</a:t>
            </a:r>
          </a:p>
          <a:p>
            <a:pPr algn="ctr"/>
            <a:endParaRPr lang="en-IN" sz="2400" dirty="0" smtClean="0"/>
          </a:p>
          <a:p>
            <a:pPr algn="ctr"/>
            <a:r>
              <a:rPr lang="en-US" sz="3200" b="1" dirty="0">
                <a:solidFill>
                  <a:schemeClr val="accent5"/>
                </a:solidFill>
              </a:rPr>
              <a:t>Effortless</a:t>
            </a:r>
            <a:r>
              <a:rPr lang="en-US" sz="3200" dirty="0"/>
              <a:t> early crop disease detection</a:t>
            </a:r>
          </a:p>
          <a:p>
            <a:pPr algn="ctr"/>
            <a:endParaRPr lang="en-IN" sz="2400" dirty="0" smtClean="0"/>
          </a:p>
          <a:p>
            <a:pPr algn="ctr"/>
            <a:r>
              <a:rPr lang="en-IN" sz="3200" b="1" dirty="0" smtClean="0">
                <a:solidFill>
                  <a:schemeClr val="accent5"/>
                </a:solidFill>
              </a:rPr>
              <a:t>Appropriate solution </a:t>
            </a:r>
            <a:r>
              <a:rPr lang="en-IN" sz="3200" dirty="0" smtClean="0"/>
              <a:t>for a specific disease from a trusted source</a:t>
            </a:r>
          </a:p>
          <a:p>
            <a:pPr algn="ctr"/>
            <a:endParaRPr lang="en-IN" sz="2400" dirty="0" smtClean="0"/>
          </a:p>
          <a:p>
            <a:pPr algn="ctr"/>
            <a:r>
              <a:rPr lang="en-IN" sz="3200" dirty="0" smtClean="0"/>
              <a:t>Alerts for </a:t>
            </a:r>
            <a:r>
              <a:rPr lang="en-IN" sz="3200" b="1" dirty="0" smtClean="0">
                <a:solidFill>
                  <a:schemeClr val="accent5"/>
                </a:solidFill>
              </a:rPr>
              <a:t>safety precautions</a:t>
            </a:r>
          </a:p>
          <a:p>
            <a:pPr algn="ctr"/>
            <a:endParaRPr lang="en-IN" sz="2400" dirty="0" smtClean="0"/>
          </a:p>
          <a:p>
            <a:pPr algn="ctr"/>
            <a:r>
              <a:rPr lang="en-IN" sz="3200" dirty="0" smtClean="0"/>
              <a:t>Reasonable </a:t>
            </a:r>
            <a:r>
              <a:rPr lang="en-IN" sz="3200" b="1" dirty="0">
                <a:solidFill>
                  <a:schemeClr val="accent5"/>
                </a:solidFill>
              </a:rPr>
              <a:t>market </a:t>
            </a:r>
            <a:r>
              <a:rPr lang="en-IN" sz="3200" b="1" dirty="0" smtClean="0">
                <a:solidFill>
                  <a:schemeClr val="accent5"/>
                </a:solidFill>
              </a:rPr>
              <a:t>price </a:t>
            </a:r>
            <a:r>
              <a:rPr lang="en-IN" sz="3200" dirty="0" smtClean="0"/>
              <a:t>for pesticides</a:t>
            </a:r>
          </a:p>
          <a:p>
            <a:pPr algn="ctr"/>
            <a:endParaRPr lang="en-IN" sz="2400" dirty="0" smtClean="0"/>
          </a:p>
          <a:p>
            <a:pPr algn="ctr"/>
            <a:r>
              <a:rPr lang="en-IN" sz="3200" dirty="0" smtClean="0"/>
              <a:t>Proper guidance for </a:t>
            </a:r>
            <a:r>
              <a:rPr lang="en-IN" sz="3200" b="1" dirty="0" smtClean="0">
                <a:solidFill>
                  <a:schemeClr val="accent5"/>
                </a:solidFill>
              </a:rPr>
              <a:t>precautions</a:t>
            </a:r>
            <a:r>
              <a:rPr lang="en-IN" sz="3200" dirty="0" smtClean="0"/>
              <a:t> in future</a:t>
            </a:r>
          </a:p>
        </p:txBody>
      </p:sp>
    </p:spTree>
    <p:extLst>
      <p:ext uri="{BB962C8B-B14F-4D97-AF65-F5344CB8AC3E}">
        <p14:creationId xmlns:p14="http://schemas.microsoft.com/office/powerpoint/2010/main" val="200714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Mechanism</a:t>
            </a:r>
            <a:endParaRPr lang="en-US" sz="3600" b="1" dirty="0"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870" y="824104"/>
            <a:ext cx="10144259" cy="544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7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Proposed Solution</a:t>
            </a:r>
            <a:endParaRPr lang="en-US" sz="3600" b="1" dirty="0"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213" y="1228475"/>
            <a:ext cx="3544002" cy="453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363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Auto-pilot Drone</a:t>
            </a:r>
            <a:endParaRPr lang="en-US" sz="3600" b="1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791" y="1252588"/>
            <a:ext cx="8878417" cy="502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3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A5D2A43-E613-4861-B777-A0FBFF4745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1607800" y="0"/>
            <a:ext cx="584200" cy="584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78E9E76-0170-4D84-BCC3-07E8CC1CF3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273800"/>
            <a:ext cx="584200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1A4CD4B-F87F-4BE9-AEF5-4E68C5D5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75738-883E-4D82-874A-987559CF11A8}" type="datetime1">
              <a:rPr lang="en-US" smtClean="0"/>
              <a:t>3/3/2019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F9FE27-70E1-44B2-A8D4-22B1FBB9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A7955-6230-48B4-BD8B-A7C460F7594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itle 4" hidden="1">
            <a:extLst>
              <a:ext uri="{FF2B5EF4-FFF2-40B4-BE49-F238E27FC236}">
                <a16:creationId xmlns:a16="http://schemas.microsoft.com/office/drawing/2014/main" xmlns="" id="{D40AC950-D76D-4541-AED5-69FA8D8FCC1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Balanced scorecard slide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3C92C2E-8888-42AB-A36D-D6F2B362B0CD}"/>
              </a:ext>
            </a:extLst>
          </p:cNvPr>
          <p:cNvSpPr txBox="1"/>
          <p:nvPr/>
        </p:nvSpPr>
        <p:spPr>
          <a:xfrm>
            <a:off x="1463904" y="261323"/>
            <a:ext cx="9264193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Drone Interface</a:t>
            </a:r>
            <a:endParaRPr lang="en-US" sz="3600" b="1" dirty="0">
              <a:latin typeface="+mj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3"/>
          <a:stretch/>
        </p:blipFill>
        <p:spPr>
          <a:xfrm>
            <a:off x="1147356" y="815321"/>
            <a:ext cx="9909419" cy="529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53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cD color sc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31737"/>
      </a:accent1>
      <a:accent2>
        <a:srgbClr val="FFC427"/>
      </a:accent2>
      <a:accent3>
        <a:srgbClr val="B4D78E"/>
      </a:accent3>
      <a:accent4>
        <a:srgbClr val="749CD3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dern 04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Balanced_Scorecard.pptx" id="{10ED7897-4190-42E8-9E5A-9BA30033AB56}" vid="{5E997269-9069-4613-A476-408DDBC8C5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Balanced scorecard, from 24Slides</Template>
  <TotalTime>0</TotalTime>
  <Words>298</Words>
  <Application>Microsoft Office PowerPoint</Application>
  <PresentationFormat>Widescreen</PresentationFormat>
  <Paragraphs>124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Office Theme</vt:lpstr>
      <vt:lpstr>Balanced scorecard slide 1</vt:lpstr>
      <vt:lpstr>Balanced scorecard slide 2</vt:lpstr>
      <vt:lpstr>Balanced scorecard slide 2</vt:lpstr>
      <vt:lpstr>Balanced scorecard slide 2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3</vt:lpstr>
      <vt:lpstr>Balanced scorecard slide 10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2019-02-26T05:22:35Z</dcterms:created>
  <dcterms:modified xsi:type="dcterms:W3CDTF">2019-03-03T11:25:31Z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2018-11-28T18:24:19.6333999Z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